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75" r:id="rId5"/>
    <p:sldId id="265" r:id="rId6"/>
    <p:sldId id="271" r:id="rId7"/>
    <p:sldId id="272" r:id="rId8"/>
    <p:sldId id="274" r:id="rId9"/>
    <p:sldId id="261"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Plischke" initials="LP" lastIdx="6" clrIdx="0">
    <p:extLst>
      <p:ext uri="{19B8F6BF-5375-455C-9EA6-DF929625EA0E}">
        <p15:presenceInfo xmlns:p15="http://schemas.microsoft.com/office/powerpoint/2012/main" userId="S::plischke@diecoachinggesellschaft.de::e699b9ca-c47f-48de-b20c-53e9b105c360" providerId="AD"/>
      </p:ext>
    </p:extLst>
  </p:cmAuthor>
  <p:cmAuthor id="2" name="Stefan Löhr" initials="SL" lastIdx="4" clrIdx="1">
    <p:extLst>
      <p:ext uri="{19B8F6BF-5375-455C-9EA6-DF929625EA0E}">
        <p15:presenceInfo xmlns:p15="http://schemas.microsoft.com/office/powerpoint/2012/main" userId="080c8712bf2f17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B23"/>
    <a:srgbClr val="000000"/>
    <a:srgbClr val="FCEEE4"/>
    <a:srgbClr val="FBE5D6"/>
    <a:srgbClr val="F4F9FE"/>
    <a:srgbClr val="FFFBF7"/>
    <a:srgbClr val="F8F9F8"/>
    <a:srgbClr val="EAE9F3"/>
    <a:srgbClr val="7F81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CE4EA-2338-4449-BC23-D26907B19394}" v="3" dt="2022-06-08T10:31:24.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7B5422A-7443-4646-AD89-762FCD89AD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umsplatzhalter 2">
            <a:extLst>
              <a:ext uri="{FF2B5EF4-FFF2-40B4-BE49-F238E27FC236}">
                <a16:creationId xmlns:a16="http://schemas.microsoft.com/office/drawing/2014/main" id="{9C5AF1DA-37A2-4C6A-BC2B-87B9993E5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37D5A-32E2-431F-AF49-8576F00AB632}" type="datetimeFigureOut">
              <a:rPr lang="en-DE" smtClean="0"/>
              <a:t>11/10/2025</a:t>
            </a:fld>
            <a:endParaRPr lang="en-DE"/>
          </a:p>
        </p:txBody>
      </p:sp>
      <p:sp>
        <p:nvSpPr>
          <p:cNvPr id="4" name="Fußzeilenplatzhalter 3">
            <a:extLst>
              <a:ext uri="{FF2B5EF4-FFF2-40B4-BE49-F238E27FC236}">
                <a16:creationId xmlns:a16="http://schemas.microsoft.com/office/drawing/2014/main" id="{742CC1CF-B92A-42E9-9501-7393E7E25F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Foliennummernplatzhalter 4">
            <a:extLst>
              <a:ext uri="{FF2B5EF4-FFF2-40B4-BE49-F238E27FC236}">
                <a16:creationId xmlns:a16="http://schemas.microsoft.com/office/drawing/2014/main" id="{C9D202FB-CD2A-467D-A08E-355F5D7FA0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AEF270-AC5D-4CC4-890B-E3B33C7D96DB}" type="slidenum">
              <a:rPr lang="en-DE" smtClean="0"/>
              <a:t>‹Nr.›</a:t>
            </a:fld>
            <a:endParaRPr lang="en-DE"/>
          </a:p>
        </p:txBody>
      </p:sp>
    </p:spTree>
    <p:extLst>
      <p:ext uri="{BB962C8B-B14F-4D97-AF65-F5344CB8AC3E}">
        <p14:creationId xmlns:p14="http://schemas.microsoft.com/office/powerpoint/2010/main" val="11161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16120-BE9E-477C-B2FE-D375C65AF913}" type="datetimeFigureOut">
              <a:rPr lang="de-DE" smtClean="0"/>
              <a:t>10.11.2025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AFD66-099C-4ADD-93B2-5AD9BA109264}" type="slidenum">
              <a:rPr lang="de-DE" smtClean="0"/>
              <a:t>‹Nr.›</a:t>
            </a:fld>
            <a:endParaRPr lang="de-DE"/>
          </a:p>
        </p:txBody>
      </p:sp>
    </p:spTree>
    <p:extLst>
      <p:ext uri="{BB962C8B-B14F-4D97-AF65-F5344CB8AC3E}">
        <p14:creationId xmlns:p14="http://schemas.microsoft.com/office/powerpoint/2010/main" val="278888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8.jpeg"/><Relationship Id="rId21" Type="http://schemas.openxmlformats.org/officeDocument/2006/relationships/image" Target="../media/image25.jpeg"/><Relationship Id="rId7" Type="http://schemas.microsoft.com/office/2007/relationships/hdphoto" Target="../media/hdphoto1.wdp"/><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image" Target="../media/image7.jpeg"/><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10.jpeg"/><Relationship Id="rId15" Type="http://schemas.openxmlformats.org/officeDocument/2006/relationships/image" Target="../media/image19.pn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9.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jpeg"/><Relationship Id="rId14" Type="http://schemas.openxmlformats.org/officeDocument/2006/relationships/image" Target="../media/image7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9F20705-4514-4B91-ADC4-FEE74C02CD3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738" y="0"/>
            <a:ext cx="12187262" cy="6858000"/>
          </a:xfrm>
          <a:prstGeom prst="rect">
            <a:avLst/>
          </a:prstGeom>
        </p:spPr>
      </p:pic>
      <p:sp>
        <p:nvSpPr>
          <p:cNvPr id="8" name="Rechteck 7">
            <a:extLst>
              <a:ext uri="{FF2B5EF4-FFF2-40B4-BE49-F238E27FC236}">
                <a16:creationId xmlns:a16="http://schemas.microsoft.com/office/drawing/2014/main" id="{A2E132C5-6C65-41C8-AD34-44017D77C29D}"/>
              </a:ext>
            </a:extLst>
          </p:cNvPr>
          <p:cNvSpPr/>
          <p:nvPr userDrawn="1"/>
        </p:nvSpPr>
        <p:spPr>
          <a:xfrm>
            <a:off x="0" y="6230983"/>
            <a:ext cx="12192000" cy="62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59C7A9B-95D3-42CF-AA2E-19096DEA9A0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70911" y="679457"/>
            <a:ext cx="3626654" cy="3626654"/>
          </a:xfrm>
          <a:prstGeom prst="rect">
            <a:avLst/>
          </a:prstGeom>
        </p:spPr>
      </p:pic>
      <p:sp>
        <p:nvSpPr>
          <p:cNvPr id="12" name="Textfeld 11">
            <a:extLst>
              <a:ext uri="{FF2B5EF4-FFF2-40B4-BE49-F238E27FC236}">
                <a16:creationId xmlns:a16="http://schemas.microsoft.com/office/drawing/2014/main" id="{B20A6338-6415-485C-98CF-3688246BB4A4}"/>
              </a:ext>
            </a:extLst>
          </p:cNvPr>
          <p:cNvSpPr txBox="1"/>
          <p:nvPr userDrawn="1"/>
        </p:nvSpPr>
        <p:spPr>
          <a:xfrm>
            <a:off x="4697565" y="2093206"/>
            <a:ext cx="6900205" cy="1077218"/>
          </a:xfrm>
          <a:prstGeom prst="rect">
            <a:avLst/>
          </a:prstGeom>
          <a:noFill/>
        </p:spPr>
        <p:txBody>
          <a:bodyPr wrap="square" rtlCol="0">
            <a:spAutoFit/>
          </a:bodyPr>
          <a:lstStyle/>
          <a:p>
            <a:r>
              <a:rPr lang="de-DE" sz="3200" b="0" i="0" u="none" strike="noStrike" baseline="0">
                <a:solidFill>
                  <a:srgbClr val="FFFFFF"/>
                </a:solidFill>
                <a:latin typeface="Helvetica" panose="020B0604020202020204" pitchFamily="34" charset="0"/>
                <a:cs typeface="Helvetica" panose="020B0604020202020204" pitchFamily="34" charset="0"/>
              </a:rPr>
              <a:t>Vorstellung </a:t>
            </a:r>
          </a:p>
          <a:p>
            <a:r>
              <a:rPr lang="de-DE" sz="3200" b="0" i="0" u="none" strike="noStrike" baseline="0">
                <a:solidFill>
                  <a:srgbClr val="FFFFFF"/>
                </a:solidFill>
                <a:latin typeface="Helvetica" panose="020B0604020202020204" pitchFamily="34" charset="0"/>
                <a:cs typeface="Helvetica" panose="020B0604020202020204" pitchFamily="34" charset="0"/>
              </a:rPr>
              <a:t>Die Coaching Gesellschaft</a:t>
            </a:r>
            <a:endParaRPr lang="de-DE" sz="3200" b="0">
              <a:latin typeface="Helvetica" panose="020B0604020202020204" pitchFamily="34" charset="0"/>
              <a:cs typeface="Helvetica" panose="020B0604020202020204" pitchFamily="34" charset="0"/>
            </a:endParaRPr>
          </a:p>
        </p:txBody>
      </p:sp>
      <p:sp>
        <p:nvSpPr>
          <p:cNvPr id="14" name="Textfeld 13">
            <a:extLst>
              <a:ext uri="{FF2B5EF4-FFF2-40B4-BE49-F238E27FC236}">
                <a16:creationId xmlns:a16="http://schemas.microsoft.com/office/drawing/2014/main" id="{6F60C015-C62A-4B15-8E97-FFB4EACD1187}"/>
              </a:ext>
            </a:extLst>
          </p:cNvPr>
          <p:cNvSpPr txBox="1"/>
          <p:nvPr userDrawn="1"/>
        </p:nvSpPr>
        <p:spPr>
          <a:xfrm>
            <a:off x="4697565" y="3906001"/>
            <a:ext cx="5697416" cy="400110"/>
          </a:xfrm>
          <a:prstGeom prst="rect">
            <a:avLst/>
          </a:prstGeom>
          <a:noFill/>
        </p:spPr>
        <p:txBody>
          <a:bodyPr wrap="square" rtlCol="0">
            <a:spAutoFit/>
          </a:bodyPr>
          <a:lstStyle/>
          <a:p>
            <a:r>
              <a:rPr lang="de-DE" sz="2000" b="0" i="0" u="none" strike="noStrike" baseline="0">
                <a:solidFill>
                  <a:srgbClr val="FFFFFF"/>
                </a:solidFill>
                <a:latin typeface="Helvetica" panose="020B0604020202020204" pitchFamily="34" charset="0"/>
                <a:cs typeface="Helvetica" panose="020B0604020202020204" pitchFamily="34" charset="0"/>
              </a:rPr>
              <a:t>Name | 23. April 2021</a:t>
            </a:r>
            <a:endParaRPr lang="de-DE" sz="2000">
              <a:latin typeface="Helvetica" panose="020B0604020202020204" pitchFamily="34" charset="0"/>
              <a:cs typeface="Helvetica" panose="020B0604020202020204" pitchFamily="34" charset="0"/>
            </a:endParaRPr>
          </a:p>
        </p:txBody>
      </p:sp>
      <p:sp>
        <p:nvSpPr>
          <p:cNvPr id="9" name="Textfeld 8">
            <a:extLst>
              <a:ext uri="{FF2B5EF4-FFF2-40B4-BE49-F238E27FC236}">
                <a16:creationId xmlns:a16="http://schemas.microsoft.com/office/drawing/2014/main" id="{8E1D5CDA-B2A6-4B8C-841B-AE9DD818427A}"/>
              </a:ext>
            </a:extLst>
          </p:cNvPr>
          <p:cNvSpPr txBox="1"/>
          <p:nvPr userDrawn="1"/>
        </p:nvSpPr>
        <p:spPr>
          <a:xfrm>
            <a:off x="0" y="6401163"/>
            <a:ext cx="12192000" cy="338554"/>
          </a:xfrm>
          <a:prstGeom prst="rect">
            <a:avLst/>
          </a:prstGeom>
          <a:solidFill>
            <a:schemeClr val="bg1"/>
          </a:solidFill>
        </p:spPr>
        <p:txBody>
          <a:bodyPr wrap="square" rtlCol="0">
            <a:spAutoFit/>
          </a:bodyPr>
          <a:lstStyle/>
          <a:p>
            <a:pPr algn="ctr"/>
            <a:r>
              <a:rPr lang="de-DE" sz="1600" b="0" i="1">
                <a:solidFill>
                  <a:schemeClr val="tx1">
                    <a:lumMod val="75000"/>
                  </a:schemeClr>
                </a:solidFill>
                <a:latin typeface="Georgia" panose="02040502050405020303" pitchFamily="18" charset="0"/>
                <a:ea typeface="Source Serif Pro ExtraLight" panose="02040203050405020204" pitchFamily="18" charset="0"/>
              </a:rPr>
              <a:t>Empowerment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for</a:t>
            </a:r>
            <a:r>
              <a:rPr lang="de-DE" sz="1600" b="0" i="1">
                <a:solidFill>
                  <a:schemeClr val="tx1">
                    <a:lumMod val="75000"/>
                  </a:schemeClr>
                </a:solidFill>
                <a:latin typeface="Georgia" panose="02040502050405020303" pitchFamily="18" charset="0"/>
                <a:ea typeface="Source Serif Pro ExtraLight" panose="02040203050405020204" pitchFamily="18" charset="0"/>
              </a:rPr>
              <a:t> a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new</a:t>
            </a:r>
            <a:r>
              <a:rPr lang="de-DE" sz="1600" b="0" i="1">
                <a:solidFill>
                  <a:schemeClr val="tx1">
                    <a:lumMod val="75000"/>
                  </a:schemeClr>
                </a:solidFill>
                <a:latin typeface="Georgia" panose="02040502050405020303" pitchFamily="18" charset="0"/>
                <a:ea typeface="Source Serif Pro ExtraLight" panose="02040203050405020204" pitchFamily="18" charset="0"/>
              </a:rPr>
              <a:t>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level</a:t>
            </a:r>
            <a:endParaRPr lang="de-DE" sz="1600" b="0" i="1">
              <a:solidFill>
                <a:schemeClr val="tx1">
                  <a:lumMod val="75000"/>
                </a:schemeClr>
              </a:solidFill>
              <a:latin typeface="Georgia" panose="02040502050405020303" pitchFamily="18" charset="0"/>
              <a:ea typeface="Source Serif Pro ExtraLight" panose="02040203050405020204" pitchFamily="18" charset="0"/>
            </a:endParaRPr>
          </a:p>
        </p:txBody>
      </p:sp>
    </p:spTree>
    <p:extLst>
      <p:ext uri="{BB962C8B-B14F-4D97-AF65-F5344CB8AC3E}">
        <p14:creationId xmlns:p14="http://schemas.microsoft.com/office/powerpoint/2010/main" val="1445537386"/>
      </p:ext>
    </p:extLst>
  </p:cSld>
  <p:clrMapOvr>
    <a:masterClrMapping/>
  </p:clrMapOvr>
  <p:extLst>
    <p:ext uri="{DCECCB84-F9BA-43D5-87BE-67443E8EF086}">
      <p15:sldGuideLst xmlns:p15="http://schemas.microsoft.com/office/powerpoint/2012/main">
        <p15:guide id="1" orient="horz" pos="39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farblicher Hinterlegun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hasCustomPrompt="1"/>
          </p:nvPr>
        </p:nvSpPr>
        <p:spPr>
          <a:xfrm>
            <a:off x="444333" y="2062595"/>
            <a:ext cx="2664000" cy="3840741"/>
          </a:xfrm>
          <a:solidFill>
            <a:schemeClr val="accent1">
              <a:alpha val="50000"/>
            </a:schemeClr>
          </a:solidFill>
          <a:ln>
            <a:noFill/>
          </a:ln>
        </p:spPr>
        <p:txBody>
          <a:bodyPr>
            <a:noAutofit/>
          </a:bodyPr>
          <a:lstStyle>
            <a:lvl1pPr marL="171450" indent="-171450" algn="just">
              <a:lnSpc>
                <a:spcPct val="100000"/>
              </a:lnSpc>
              <a:buClr>
                <a:schemeClr val="bg1"/>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Vision, Werte und Leitbild</a:t>
            </a:r>
          </a:p>
          <a:p>
            <a:pPr algn="l"/>
            <a:r>
              <a:rPr lang="de-DE"/>
              <a:t>Kulturentwicklung</a:t>
            </a:r>
          </a:p>
          <a:p>
            <a:pPr algn="l"/>
            <a:r>
              <a:rPr lang="de-DE"/>
              <a:t>Geschäftsmodellentwicklung und Innovations-</a:t>
            </a:r>
            <a:r>
              <a:rPr lang="de-DE" err="1"/>
              <a:t>Mgmt</a:t>
            </a:r>
            <a:r>
              <a:rPr lang="de-DE"/>
              <a:t>.</a:t>
            </a:r>
          </a:p>
          <a:p>
            <a:pPr algn="l"/>
            <a:r>
              <a:rPr lang="de-DE"/>
              <a:t>Strukturentwicklung, Rollen und Prozesse</a:t>
            </a:r>
          </a:p>
          <a:p>
            <a:pPr algn="l"/>
            <a:r>
              <a:rPr lang="de-DE"/>
              <a:t>Changemanagement und Transformationsbegleitung</a:t>
            </a:r>
          </a:p>
          <a:p>
            <a:pPr algn="l"/>
            <a:r>
              <a:rPr lang="de-DE"/>
              <a:t>HR-Beratung</a:t>
            </a:r>
          </a:p>
          <a:p>
            <a:pPr algn="l"/>
            <a:r>
              <a:rPr lang="de-DE" err="1"/>
              <a:t>Vetriebsberatung</a:t>
            </a:r>
            <a:endParaRPr lang="de-DE"/>
          </a:p>
          <a:p>
            <a:pPr algn="l"/>
            <a:r>
              <a:rPr lang="de-DE"/>
              <a:t>Agile Methoden und Arbeitsweisen</a:t>
            </a:r>
          </a:p>
          <a:p>
            <a:pPr algn="l"/>
            <a:endParaRPr lang="de-DE"/>
          </a:p>
          <a:p>
            <a:pPr algn="l"/>
            <a:endParaRPr lang="de-DE"/>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4" name="Textplatzhalter 2">
            <a:extLst>
              <a:ext uri="{FF2B5EF4-FFF2-40B4-BE49-F238E27FC236}">
                <a16:creationId xmlns:a16="http://schemas.microsoft.com/office/drawing/2014/main" id="{7569B7B7-A969-4CB9-A754-18956039362D}"/>
              </a:ext>
            </a:extLst>
          </p:cNvPr>
          <p:cNvSpPr>
            <a:spLocks noGrp="1"/>
          </p:cNvSpPr>
          <p:nvPr>
            <p:ph type="body" idx="10" hasCustomPrompt="1"/>
          </p:nvPr>
        </p:nvSpPr>
        <p:spPr>
          <a:xfrm>
            <a:off x="3325683" y="2062595"/>
            <a:ext cx="2664000" cy="3840740"/>
          </a:xfrm>
          <a:solidFill>
            <a:schemeClr val="accent2">
              <a:alpha val="50000"/>
            </a:schemeClr>
          </a:solidFill>
          <a:ln>
            <a:noFill/>
          </a:ln>
        </p:spPr>
        <p:txBody>
          <a:bodyPr>
            <a:noAutofit/>
          </a:bodyPr>
          <a:lstStyle>
            <a:lvl1pPr marL="285750" indent="-285750" algn="just">
              <a:lnSpc>
                <a:spcPct val="100000"/>
              </a:lnSpc>
              <a:buClr>
                <a:schemeClr val="bg1"/>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Selbstführung und Führungsverständnis</a:t>
            </a:r>
          </a:p>
          <a:p>
            <a:pPr algn="l"/>
            <a:r>
              <a:rPr lang="de-DE"/>
              <a:t>Mitarbeitergespräche führen</a:t>
            </a:r>
          </a:p>
          <a:p>
            <a:pPr algn="l"/>
            <a:r>
              <a:rPr lang="de-DE"/>
              <a:t>Teamführung</a:t>
            </a:r>
          </a:p>
          <a:p>
            <a:pPr algn="l"/>
            <a:r>
              <a:rPr lang="de-DE"/>
              <a:t>Virtuelle/ dezentrale Führung</a:t>
            </a:r>
          </a:p>
          <a:p>
            <a:pPr algn="l"/>
            <a:r>
              <a:rPr lang="de-DE"/>
              <a:t>Agile Führung</a:t>
            </a:r>
          </a:p>
          <a:p>
            <a:pPr algn="l"/>
            <a:r>
              <a:rPr lang="de-DE"/>
              <a:t>Organisationen führen</a:t>
            </a:r>
          </a:p>
          <a:p>
            <a:pPr algn="l"/>
            <a:r>
              <a:rPr lang="de-DE"/>
              <a:t>Coaching</a:t>
            </a:r>
          </a:p>
          <a:p>
            <a:pPr algn="l"/>
            <a:r>
              <a:rPr lang="de-DE"/>
              <a:t>Potenzialerkennung</a:t>
            </a:r>
          </a:p>
          <a:p>
            <a:pPr algn="l"/>
            <a:endParaRPr lang="de-DE"/>
          </a:p>
          <a:p>
            <a:pPr algn="l"/>
            <a:endParaRPr lang="de-DE"/>
          </a:p>
        </p:txBody>
      </p:sp>
      <p:sp>
        <p:nvSpPr>
          <p:cNvPr id="15" name="Textplatzhalter 2">
            <a:extLst>
              <a:ext uri="{FF2B5EF4-FFF2-40B4-BE49-F238E27FC236}">
                <a16:creationId xmlns:a16="http://schemas.microsoft.com/office/drawing/2014/main" id="{38A3CD33-D99A-4553-95A0-44B01DA151AA}"/>
              </a:ext>
            </a:extLst>
          </p:cNvPr>
          <p:cNvSpPr>
            <a:spLocks noGrp="1"/>
          </p:cNvSpPr>
          <p:nvPr>
            <p:ph type="body" idx="11" hasCustomPrompt="1"/>
          </p:nvPr>
        </p:nvSpPr>
        <p:spPr>
          <a:xfrm>
            <a:off x="6191232" y="2062594"/>
            <a:ext cx="2657918" cy="3839909"/>
          </a:xfrm>
          <a:solidFill>
            <a:schemeClr val="accent4">
              <a:alpha val="60000"/>
            </a:schemeClr>
          </a:solidFill>
          <a:ln>
            <a:noFill/>
          </a:ln>
        </p:spPr>
        <p:txBody>
          <a:bodyPr>
            <a:normAutofit/>
          </a:bodyPr>
          <a:lstStyle>
            <a:lvl1pPr marL="285750" indent="-285750" algn="just">
              <a:lnSpc>
                <a:spcPct val="100000"/>
              </a:lnSpc>
              <a:buClr>
                <a:schemeClr val="bg1"/>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Teamentwicklung Teamleistung verbessern</a:t>
            </a:r>
          </a:p>
          <a:p>
            <a:pPr algn="l"/>
            <a:r>
              <a:rPr lang="de-DE"/>
              <a:t>Meetings effizient gestalten</a:t>
            </a:r>
          </a:p>
          <a:p>
            <a:pPr algn="l"/>
            <a:r>
              <a:rPr lang="de-DE"/>
              <a:t>Konfliktmanagement</a:t>
            </a:r>
          </a:p>
          <a:p>
            <a:pPr algn="l"/>
            <a:r>
              <a:rPr lang="de-DE"/>
              <a:t>Bedeutsame Gespräche führen</a:t>
            </a:r>
          </a:p>
          <a:p>
            <a:pPr algn="l"/>
            <a:r>
              <a:rPr lang="de-DE"/>
              <a:t>Kundenbeziehungen wirksam gestalten</a:t>
            </a:r>
          </a:p>
          <a:p>
            <a:pPr algn="l"/>
            <a:r>
              <a:rPr lang="de-DE"/>
              <a:t>Vertriebsperformance steigern</a:t>
            </a:r>
          </a:p>
          <a:p>
            <a:pPr algn="l"/>
            <a:endParaRPr lang="de-DE"/>
          </a:p>
          <a:p>
            <a:pPr algn="l"/>
            <a:endParaRPr lang="de-DE"/>
          </a:p>
        </p:txBody>
      </p:sp>
      <p:sp>
        <p:nvSpPr>
          <p:cNvPr id="16" name="Textplatzhalter 2">
            <a:extLst>
              <a:ext uri="{FF2B5EF4-FFF2-40B4-BE49-F238E27FC236}">
                <a16:creationId xmlns:a16="http://schemas.microsoft.com/office/drawing/2014/main" id="{CB5D1E16-F1BA-4A2A-A6D3-89956A9711D8}"/>
              </a:ext>
            </a:extLst>
          </p:cNvPr>
          <p:cNvSpPr>
            <a:spLocks noGrp="1"/>
          </p:cNvSpPr>
          <p:nvPr>
            <p:ph type="body" idx="12" hasCustomPrompt="1"/>
          </p:nvPr>
        </p:nvSpPr>
        <p:spPr>
          <a:xfrm>
            <a:off x="9083666" y="2062595"/>
            <a:ext cx="2664000" cy="3842268"/>
          </a:xfrm>
          <a:solidFill>
            <a:schemeClr val="accent6">
              <a:alpha val="50000"/>
            </a:schemeClr>
          </a:solidFill>
          <a:ln>
            <a:noFill/>
          </a:ln>
        </p:spPr>
        <p:txBody>
          <a:bodyPr>
            <a:normAutofit/>
          </a:bodyPr>
          <a:lstStyle>
            <a:lvl1pPr marL="285750" indent="-285750" algn="just">
              <a:lnSpc>
                <a:spcPct val="100000"/>
              </a:lnSpc>
              <a:buClr>
                <a:schemeClr val="bg1"/>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Klassisches Projektmanagement</a:t>
            </a:r>
          </a:p>
          <a:p>
            <a:pPr algn="l"/>
            <a:r>
              <a:rPr lang="de-DE"/>
              <a:t>Agiles Projektmanagement</a:t>
            </a:r>
          </a:p>
          <a:p>
            <a:pPr algn="l"/>
            <a:r>
              <a:rPr lang="de-DE"/>
              <a:t>Implementierung von Projektstrukturen</a:t>
            </a:r>
          </a:p>
          <a:p>
            <a:pPr algn="l"/>
            <a:r>
              <a:rPr lang="de-DE"/>
              <a:t>Laterale Führung</a:t>
            </a:r>
          </a:p>
          <a:p>
            <a:pPr algn="l"/>
            <a:r>
              <a:rPr lang="de-DE"/>
              <a:t>Techniken und Methoden</a:t>
            </a:r>
          </a:p>
          <a:p>
            <a:pPr algn="l"/>
            <a:r>
              <a:rPr lang="de-DE"/>
              <a:t>Implementierung von Projektstrukturen</a:t>
            </a:r>
          </a:p>
          <a:p>
            <a:pPr algn="l"/>
            <a:endParaRPr lang="de-DE"/>
          </a:p>
          <a:p>
            <a:pPr algn="l"/>
            <a:endParaRPr lang="de-DE"/>
          </a:p>
        </p:txBody>
      </p:sp>
      <p:sp>
        <p:nvSpPr>
          <p:cNvPr id="17" name="Textplatzhalter 2">
            <a:extLst>
              <a:ext uri="{FF2B5EF4-FFF2-40B4-BE49-F238E27FC236}">
                <a16:creationId xmlns:a16="http://schemas.microsoft.com/office/drawing/2014/main" id="{54BB616F-B4B6-41C8-9D36-17566176B7A9}"/>
              </a:ext>
            </a:extLst>
          </p:cNvPr>
          <p:cNvSpPr>
            <a:spLocks noGrp="1"/>
          </p:cNvSpPr>
          <p:nvPr>
            <p:ph type="body" idx="13" hasCustomPrompt="1"/>
          </p:nvPr>
        </p:nvSpPr>
        <p:spPr>
          <a:xfrm>
            <a:off x="444961" y="1395449"/>
            <a:ext cx="2663999" cy="623455"/>
          </a:xfrm>
          <a:solidFill>
            <a:schemeClr val="accent1"/>
          </a:solidFill>
          <a:ln>
            <a:solidFill>
              <a:srgbClr val="FCEEE4"/>
            </a:solidFill>
          </a:ln>
        </p:spPr>
        <p:txBody>
          <a:bodyPr>
            <a:noAutofit/>
          </a:bodyPr>
          <a:lstStyle>
            <a:lvl1pPr marL="0" indent="0" algn="just">
              <a:lnSpc>
                <a:spcPct val="100000"/>
              </a:lnSpc>
              <a:buFont typeface="Arial" panose="020B0604020202020204" pitchFamily="34" charset="0"/>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STRATEGIE- UND ORGA- NISATIONSENTWICKLUNG</a:t>
            </a:r>
          </a:p>
          <a:p>
            <a:pPr algn="l"/>
            <a:endParaRPr lang="de-DE"/>
          </a:p>
          <a:p>
            <a:pPr algn="l"/>
            <a:endParaRPr lang="de-DE"/>
          </a:p>
        </p:txBody>
      </p:sp>
      <p:sp>
        <p:nvSpPr>
          <p:cNvPr id="18" name="Textplatzhalter 2">
            <a:extLst>
              <a:ext uri="{FF2B5EF4-FFF2-40B4-BE49-F238E27FC236}">
                <a16:creationId xmlns:a16="http://schemas.microsoft.com/office/drawing/2014/main" id="{B9828E8D-20CF-44FF-987B-9EE3D3AA35FE}"/>
              </a:ext>
            </a:extLst>
          </p:cNvPr>
          <p:cNvSpPr>
            <a:spLocks noGrp="1"/>
          </p:cNvSpPr>
          <p:nvPr>
            <p:ph type="body" idx="14" hasCustomPrompt="1"/>
          </p:nvPr>
        </p:nvSpPr>
        <p:spPr>
          <a:xfrm>
            <a:off x="3325683" y="1395452"/>
            <a:ext cx="2664000" cy="623455"/>
          </a:xfrm>
          <a:solidFill>
            <a:schemeClr val="accent2"/>
          </a:solidFill>
          <a:ln>
            <a:noFill/>
          </a:ln>
        </p:spPr>
        <p:txBody>
          <a:bodyPr>
            <a:normAutofit/>
          </a:bodyPr>
          <a:lstStyle>
            <a:lvl1pPr marL="0" indent="0" algn="just">
              <a:lnSpc>
                <a:spcPct val="100000"/>
              </a:lnSpc>
              <a:buFont typeface="Arial" panose="020B0604020202020204" pitchFamily="34" charset="0"/>
              <a:buNone/>
              <a:defRPr lang="de-DE" sz="14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FÜHRUNGSKRÄFTE-ENTWICKLUNG</a:t>
            </a:r>
          </a:p>
          <a:p>
            <a:pPr algn="l"/>
            <a:endParaRPr lang="de-DE"/>
          </a:p>
          <a:p>
            <a:pPr algn="l"/>
            <a:endParaRPr lang="de-DE"/>
          </a:p>
        </p:txBody>
      </p:sp>
      <p:sp>
        <p:nvSpPr>
          <p:cNvPr id="19" name="Textplatzhalter 2">
            <a:extLst>
              <a:ext uri="{FF2B5EF4-FFF2-40B4-BE49-F238E27FC236}">
                <a16:creationId xmlns:a16="http://schemas.microsoft.com/office/drawing/2014/main" id="{CFDA965D-238F-4D5D-8B63-164E8A84C1A5}"/>
              </a:ext>
            </a:extLst>
          </p:cNvPr>
          <p:cNvSpPr>
            <a:spLocks noGrp="1"/>
          </p:cNvSpPr>
          <p:nvPr>
            <p:ph type="body" idx="15" hasCustomPrompt="1"/>
          </p:nvPr>
        </p:nvSpPr>
        <p:spPr>
          <a:xfrm>
            <a:off x="6191232" y="1395451"/>
            <a:ext cx="2663999" cy="623454"/>
          </a:xfrm>
          <a:solidFill>
            <a:schemeClr val="bg1">
              <a:lumMod val="75000"/>
            </a:schemeClr>
          </a:solidFill>
          <a:ln>
            <a:noFill/>
          </a:ln>
        </p:spPr>
        <p:txBody>
          <a:bodyPr>
            <a:noAutofit/>
          </a:bodyPr>
          <a:lstStyle>
            <a:lvl1pPr marL="0" indent="0" algn="just">
              <a:lnSpc>
                <a:spcPct val="100000"/>
              </a:lnSpc>
              <a:buFont typeface="Arial" panose="020B0604020202020204" pitchFamily="34" charset="0"/>
              <a:buNone/>
              <a:defRPr lang="de-DE" sz="14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ZUSAMMENARBEIT UND KOMMUNIKATION</a:t>
            </a:r>
          </a:p>
          <a:p>
            <a:pPr algn="l"/>
            <a:endParaRPr lang="de-DE"/>
          </a:p>
          <a:p>
            <a:pPr algn="l"/>
            <a:endParaRPr lang="de-DE"/>
          </a:p>
        </p:txBody>
      </p:sp>
      <p:sp>
        <p:nvSpPr>
          <p:cNvPr id="20" name="Textplatzhalter 2">
            <a:extLst>
              <a:ext uri="{FF2B5EF4-FFF2-40B4-BE49-F238E27FC236}">
                <a16:creationId xmlns:a16="http://schemas.microsoft.com/office/drawing/2014/main" id="{E9C6ED82-BA3E-48A9-8081-5D2E12202249}"/>
              </a:ext>
            </a:extLst>
          </p:cNvPr>
          <p:cNvSpPr>
            <a:spLocks noGrp="1"/>
          </p:cNvSpPr>
          <p:nvPr>
            <p:ph type="body" idx="16" hasCustomPrompt="1"/>
          </p:nvPr>
        </p:nvSpPr>
        <p:spPr>
          <a:xfrm>
            <a:off x="9083667" y="1395450"/>
            <a:ext cx="2664000" cy="623455"/>
          </a:xfrm>
          <a:solidFill>
            <a:schemeClr val="accent6"/>
          </a:solidFill>
          <a:ln>
            <a:noFill/>
          </a:ln>
        </p:spPr>
        <p:txBody>
          <a:bodyPr>
            <a:normAutofit/>
          </a:bodyPr>
          <a:lstStyle>
            <a:lvl1pPr marL="0" indent="0" algn="just">
              <a:lnSpc>
                <a:spcPct val="100000"/>
              </a:lnSpc>
              <a:buFont typeface="Arial" panose="020B0604020202020204" pitchFamily="34" charset="0"/>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PROJEKT</a:t>
            </a:r>
            <a:br>
              <a:rPr lang="de-DE"/>
            </a:br>
            <a:r>
              <a:rPr lang="de-DE"/>
              <a:t>MANAGEMENT</a:t>
            </a:r>
          </a:p>
          <a:p>
            <a:pPr algn="l"/>
            <a:endParaRPr lang="de-DE"/>
          </a:p>
          <a:p>
            <a:pPr algn="l"/>
            <a:endParaRPr lang="de-DE"/>
          </a:p>
        </p:txBody>
      </p:sp>
      <p:cxnSp>
        <p:nvCxnSpPr>
          <p:cNvPr id="21" name="Gerader Verbinder 20">
            <a:extLst>
              <a:ext uri="{FF2B5EF4-FFF2-40B4-BE49-F238E27FC236}">
                <a16:creationId xmlns:a16="http://schemas.microsoft.com/office/drawing/2014/main" id="{42DCEC3D-A1FC-412E-8571-C43E673D612C}"/>
              </a:ext>
            </a:extLst>
          </p:cNvPr>
          <p:cNvCxnSpPr>
            <a:cxnSpLocks/>
          </p:cNvCxnSpPr>
          <p:nvPr userDrawn="1"/>
        </p:nvCxnSpPr>
        <p:spPr>
          <a:xfrm>
            <a:off x="3212671"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C3A9CE0-9E5E-4B44-A2FF-878215949B2B}"/>
              </a:ext>
            </a:extLst>
          </p:cNvPr>
          <p:cNvCxnSpPr>
            <a:cxnSpLocks/>
          </p:cNvCxnSpPr>
          <p:nvPr userDrawn="1"/>
        </p:nvCxnSpPr>
        <p:spPr>
          <a:xfrm>
            <a:off x="6096000"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1A6F98E-8AE0-4134-9184-1B016288A9F5}"/>
              </a:ext>
            </a:extLst>
          </p:cNvPr>
          <p:cNvCxnSpPr>
            <a:cxnSpLocks/>
          </p:cNvCxnSpPr>
          <p:nvPr userDrawn="1"/>
        </p:nvCxnSpPr>
        <p:spPr>
          <a:xfrm>
            <a:off x="8973187"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itelplatzhalter 1">
            <a:extLst>
              <a:ext uri="{FF2B5EF4-FFF2-40B4-BE49-F238E27FC236}">
                <a16:creationId xmlns:a16="http://schemas.microsoft.com/office/drawing/2014/main" id="{58308917-9999-4A16-8928-6DCBD9FD518C}"/>
              </a:ext>
            </a:extLst>
          </p:cNvPr>
          <p:cNvSpPr>
            <a:spLocks noGrp="1"/>
          </p:cNvSpPr>
          <p:nvPr>
            <p:ph type="title" hasCustomPrompt="1"/>
          </p:nvPr>
        </p:nvSpPr>
        <p:spPr>
          <a:xfrm>
            <a:off x="3704448" y="289618"/>
            <a:ext cx="4783103" cy="422604"/>
          </a:xfrm>
          <a:prstGeom prst="rect">
            <a:avLst/>
          </a:prstGeom>
        </p:spPr>
        <p:txBody>
          <a:bodyPr vert="horz" lIns="91440" tIns="45720" rIns="91440" bIns="45720" rtlCol="0" anchor="ctr">
            <a:normAutofit/>
          </a:bodyPr>
          <a:lstStyle>
            <a:lvl1pPr algn="ctr">
              <a:defRPr>
                <a:latin typeface="+mn-lt"/>
              </a:defRPr>
            </a:lvl1pPr>
          </a:lstStyle>
          <a:p>
            <a:r>
              <a:rPr lang="de-DE"/>
              <a:t>UNSER LEISTUNGSPORTFOLIO</a:t>
            </a:r>
          </a:p>
        </p:txBody>
      </p: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vl1pPr>
          </a:lstStyle>
          <a:p>
            <a:endParaRPr lang="de-DE"/>
          </a:p>
        </p:txBody>
      </p:sp>
      <p:cxnSp>
        <p:nvCxnSpPr>
          <p:cNvPr id="24" name="Gerader Verbinder 23">
            <a:extLst>
              <a:ext uri="{FF2B5EF4-FFF2-40B4-BE49-F238E27FC236}">
                <a16:creationId xmlns:a16="http://schemas.microsoft.com/office/drawing/2014/main" id="{70D57409-39FD-4DDA-9755-0A2913247FF3}"/>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203882"/>
      </p:ext>
    </p:extLst>
  </p:cSld>
  <p:clrMapOvr>
    <a:masterClrMapping/>
  </p:clrMapOvr>
  <p:extLst>
    <p:ext uri="{DCECCB84-F9BA-43D5-87BE-67443E8EF086}">
      <p15:sldGuideLst xmlns:p15="http://schemas.microsoft.com/office/powerpoint/2012/main">
        <p15:guide id="1" orient="horz" pos="3725" userDrawn="1">
          <p15:clr>
            <a:srgbClr val="FBAE40"/>
          </p15:clr>
        </p15:guide>
        <p15:guide id="2" orient="horz" pos="1275" userDrawn="1">
          <p15:clr>
            <a:srgbClr val="FBAE40"/>
          </p15:clr>
        </p15:guide>
        <p15:guide id="3" orient="horz" pos="845" userDrawn="1">
          <p15:clr>
            <a:srgbClr val="FBAE40"/>
          </p15:clr>
        </p15:guide>
        <p15:guide id="4" pos="7401" userDrawn="1">
          <p15:clr>
            <a:srgbClr val="FBAE40"/>
          </p15:clr>
        </p15:guide>
        <p15:guide id="5" orient="horz" pos="3748" userDrawn="1">
          <p15:clr>
            <a:srgbClr val="FBAE40"/>
          </p15:clr>
        </p15:guide>
        <p15:guide id="6" pos="2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elle mit farblicher Hinterlegun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hasCustomPrompt="1"/>
          </p:nvPr>
        </p:nvSpPr>
        <p:spPr>
          <a:xfrm>
            <a:off x="444333" y="2062595"/>
            <a:ext cx="2664000" cy="3840741"/>
          </a:xfrm>
          <a:solidFill>
            <a:schemeClr val="accent1">
              <a:alpha val="50000"/>
            </a:schemeClr>
          </a:solidFill>
          <a:ln>
            <a:noFill/>
          </a:ln>
        </p:spPr>
        <p:txBody>
          <a:bodyPr>
            <a:noAutofit/>
          </a:bodyPr>
          <a:lstStyle>
            <a:lvl1pPr marL="171450" indent="-171450" algn="just">
              <a:lnSpc>
                <a:spcPct val="100000"/>
              </a:lnSpc>
              <a:buClr>
                <a:schemeClr val="bg1"/>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4" name="Textplatzhalter 2">
            <a:extLst>
              <a:ext uri="{FF2B5EF4-FFF2-40B4-BE49-F238E27FC236}">
                <a16:creationId xmlns:a16="http://schemas.microsoft.com/office/drawing/2014/main" id="{7569B7B7-A969-4CB9-A754-18956039362D}"/>
              </a:ext>
            </a:extLst>
          </p:cNvPr>
          <p:cNvSpPr>
            <a:spLocks noGrp="1"/>
          </p:cNvSpPr>
          <p:nvPr>
            <p:ph type="body" idx="10" hasCustomPrompt="1"/>
          </p:nvPr>
        </p:nvSpPr>
        <p:spPr>
          <a:xfrm>
            <a:off x="3325683" y="2062595"/>
            <a:ext cx="2664000" cy="3840740"/>
          </a:xfrm>
          <a:solidFill>
            <a:schemeClr val="accent2">
              <a:alpha val="50000"/>
            </a:schemeClr>
          </a:solidFill>
          <a:ln>
            <a:noFill/>
          </a:ln>
        </p:spPr>
        <p:txBody>
          <a:bodyPr>
            <a:noAutofit/>
          </a:bodyPr>
          <a:lstStyle>
            <a:lvl1pPr marL="195263" indent="-195263" algn="just">
              <a:lnSpc>
                <a:spcPct val="100000"/>
              </a:lnSpc>
              <a:buClr>
                <a:schemeClr val="bg1"/>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a:t>
            </a:r>
          </a:p>
        </p:txBody>
      </p:sp>
      <p:sp>
        <p:nvSpPr>
          <p:cNvPr id="15" name="Textplatzhalter 2">
            <a:extLst>
              <a:ext uri="{FF2B5EF4-FFF2-40B4-BE49-F238E27FC236}">
                <a16:creationId xmlns:a16="http://schemas.microsoft.com/office/drawing/2014/main" id="{38A3CD33-D99A-4553-95A0-44B01DA151AA}"/>
              </a:ext>
            </a:extLst>
          </p:cNvPr>
          <p:cNvSpPr>
            <a:spLocks noGrp="1"/>
          </p:cNvSpPr>
          <p:nvPr>
            <p:ph type="body" idx="11" hasCustomPrompt="1"/>
          </p:nvPr>
        </p:nvSpPr>
        <p:spPr>
          <a:xfrm>
            <a:off x="6191232" y="2062594"/>
            <a:ext cx="2657918" cy="3839909"/>
          </a:xfrm>
          <a:solidFill>
            <a:schemeClr val="accent4">
              <a:alpha val="60000"/>
            </a:schemeClr>
          </a:solidFill>
          <a:ln>
            <a:noFill/>
          </a:ln>
        </p:spPr>
        <p:txBody>
          <a:bodyPr>
            <a:normAutofit/>
          </a:bodyPr>
          <a:lstStyle>
            <a:lvl1pPr marL="195263" indent="-195263" algn="just">
              <a:lnSpc>
                <a:spcPct val="100000"/>
              </a:lnSpc>
              <a:buClr>
                <a:schemeClr val="bg1"/>
              </a:buClr>
              <a:buFont typeface="Arial" panose="020B0604020202020204" pitchFamily="34" charset="0"/>
              <a:buChar char="•"/>
              <a:tabLst>
                <a:tab pos="180975" algn="l"/>
              </a:tabLst>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a:t>
            </a:r>
          </a:p>
        </p:txBody>
      </p:sp>
      <p:sp>
        <p:nvSpPr>
          <p:cNvPr id="16" name="Textplatzhalter 2">
            <a:extLst>
              <a:ext uri="{FF2B5EF4-FFF2-40B4-BE49-F238E27FC236}">
                <a16:creationId xmlns:a16="http://schemas.microsoft.com/office/drawing/2014/main" id="{CB5D1E16-F1BA-4A2A-A6D3-89956A9711D8}"/>
              </a:ext>
            </a:extLst>
          </p:cNvPr>
          <p:cNvSpPr>
            <a:spLocks noGrp="1"/>
          </p:cNvSpPr>
          <p:nvPr>
            <p:ph type="body" idx="12" hasCustomPrompt="1"/>
          </p:nvPr>
        </p:nvSpPr>
        <p:spPr>
          <a:xfrm>
            <a:off x="9083666" y="2062595"/>
            <a:ext cx="2664000" cy="3842268"/>
          </a:xfrm>
          <a:solidFill>
            <a:schemeClr val="accent6">
              <a:alpha val="50000"/>
            </a:schemeClr>
          </a:solidFill>
          <a:ln>
            <a:noFill/>
          </a:ln>
        </p:spPr>
        <p:txBody>
          <a:bodyPr>
            <a:normAutofit/>
          </a:bodyPr>
          <a:lstStyle>
            <a:lvl1pPr marL="195263" indent="-195263" algn="just">
              <a:lnSpc>
                <a:spcPct val="100000"/>
              </a:lnSpc>
              <a:buClr>
                <a:schemeClr val="bg1"/>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a:t>
            </a:r>
          </a:p>
        </p:txBody>
      </p:sp>
      <p:sp>
        <p:nvSpPr>
          <p:cNvPr id="17" name="Textplatzhalter 2">
            <a:extLst>
              <a:ext uri="{FF2B5EF4-FFF2-40B4-BE49-F238E27FC236}">
                <a16:creationId xmlns:a16="http://schemas.microsoft.com/office/drawing/2014/main" id="{54BB616F-B4B6-41C8-9D36-17566176B7A9}"/>
              </a:ext>
            </a:extLst>
          </p:cNvPr>
          <p:cNvSpPr>
            <a:spLocks noGrp="1"/>
          </p:cNvSpPr>
          <p:nvPr>
            <p:ph type="body" idx="13" hasCustomPrompt="1"/>
          </p:nvPr>
        </p:nvSpPr>
        <p:spPr>
          <a:xfrm>
            <a:off x="444961" y="1395449"/>
            <a:ext cx="2663999" cy="623455"/>
          </a:xfrm>
          <a:solidFill>
            <a:schemeClr val="accent1"/>
          </a:solidFill>
          <a:ln>
            <a:solidFill>
              <a:srgbClr val="FCEEE4"/>
            </a:solidFill>
          </a:ln>
        </p:spPr>
        <p:txBody>
          <a:bodyPr>
            <a:noAutofit/>
          </a:bodyPr>
          <a:lstStyle>
            <a:lvl1pPr marL="0" indent="0" algn="just">
              <a:lnSpc>
                <a:spcPct val="100000"/>
              </a:lnSpc>
              <a:buFont typeface="Arial" panose="020B0604020202020204" pitchFamily="34" charset="0"/>
              <a:buNone/>
              <a:defRPr sz="1400" cap="all"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Überschrift 1</a:t>
            </a:r>
          </a:p>
        </p:txBody>
      </p:sp>
      <p:sp>
        <p:nvSpPr>
          <p:cNvPr id="18" name="Textplatzhalter 2">
            <a:extLst>
              <a:ext uri="{FF2B5EF4-FFF2-40B4-BE49-F238E27FC236}">
                <a16:creationId xmlns:a16="http://schemas.microsoft.com/office/drawing/2014/main" id="{B9828E8D-20CF-44FF-987B-9EE3D3AA35FE}"/>
              </a:ext>
            </a:extLst>
          </p:cNvPr>
          <p:cNvSpPr>
            <a:spLocks noGrp="1"/>
          </p:cNvSpPr>
          <p:nvPr>
            <p:ph type="body" idx="14" hasCustomPrompt="1"/>
          </p:nvPr>
        </p:nvSpPr>
        <p:spPr>
          <a:xfrm>
            <a:off x="3325683" y="1395452"/>
            <a:ext cx="2664000" cy="623455"/>
          </a:xfrm>
          <a:solidFill>
            <a:schemeClr val="accent2"/>
          </a:solidFill>
          <a:ln>
            <a:noFill/>
          </a:ln>
        </p:spPr>
        <p:txBody>
          <a:bodyPr>
            <a:normAutofit/>
          </a:bodyPr>
          <a:lstStyle>
            <a:lvl1pPr marL="0" indent="0" algn="just">
              <a:lnSpc>
                <a:spcPct val="100000"/>
              </a:lnSpc>
              <a:buFont typeface="Arial" panose="020B0604020202020204" pitchFamily="34" charset="0"/>
              <a:buNone/>
              <a:defRPr lang="de-DE" sz="1400"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Überschrift 2</a:t>
            </a:r>
          </a:p>
        </p:txBody>
      </p:sp>
      <p:sp>
        <p:nvSpPr>
          <p:cNvPr id="19" name="Textplatzhalter 2">
            <a:extLst>
              <a:ext uri="{FF2B5EF4-FFF2-40B4-BE49-F238E27FC236}">
                <a16:creationId xmlns:a16="http://schemas.microsoft.com/office/drawing/2014/main" id="{CFDA965D-238F-4D5D-8B63-164E8A84C1A5}"/>
              </a:ext>
            </a:extLst>
          </p:cNvPr>
          <p:cNvSpPr>
            <a:spLocks noGrp="1"/>
          </p:cNvSpPr>
          <p:nvPr>
            <p:ph type="body" idx="15" hasCustomPrompt="1"/>
          </p:nvPr>
        </p:nvSpPr>
        <p:spPr>
          <a:xfrm>
            <a:off x="6191232" y="1395451"/>
            <a:ext cx="2663999" cy="623454"/>
          </a:xfrm>
          <a:solidFill>
            <a:schemeClr val="bg1">
              <a:lumMod val="75000"/>
            </a:schemeClr>
          </a:solidFill>
          <a:ln>
            <a:noFill/>
          </a:ln>
        </p:spPr>
        <p:txBody>
          <a:bodyPr>
            <a:noAutofit/>
          </a:bodyPr>
          <a:lstStyle>
            <a:lvl1pPr marL="0" indent="0" algn="just">
              <a:lnSpc>
                <a:spcPct val="100000"/>
              </a:lnSpc>
              <a:buFont typeface="Arial" panose="020B0604020202020204" pitchFamily="34" charset="0"/>
              <a:buNone/>
              <a:defRPr lang="de-DE" sz="1400"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Überschrift 3</a:t>
            </a:r>
          </a:p>
        </p:txBody>
      </p:sp>
      <p:sp>
        <p:nvSpPr>
          <p:cNvPr id="20" name="Textplatzhalter 2">
            <a:extLst>
              <a:ext uri="{FF2B5EF4-FFF2-40B4-BE49-F238E27FC236}">
                <a16:creationId xmlns:a16="http://schemas.microsoft.com/office/drawing/2014/main" id="{E9C6ED82-BA3E-48A9-8081-5D2E12202249}"/>
              </a:ext>
            </a:extLst>
          </p:cNvPr>
          <p:cNvSpPr>
            <a:spLocks noGrp="1"/>
          </p:cNvSpPr>
          <p:nvPr>
            <p:ph type="body" idx="16" hasCustomPrompt="1"/>
          </p:nvPr>
        </p:nvSpPr>
        <p:spPr>
          <a:xfrm>
            <a:off x="9083667" y="1395450"/>
            <a:ext cx="2664000" cy="623455"/>
          </a:xfrm>
          <a:solidFill>
            <a:schemeClr val="accent6"/>
          </a:solidFill>
          <a:ln>
            <a:noFill/>
          </a:ln>
        </p:spPr>
        <p:txBody>
          <a:bodyPr>
            <a:normAutofit/>
          </a:bodyPr>
          <a:lstStyle>
            <a:lvl1pPr marL="0" indent="0" algn="just">
              <a:lnSpc>
                <a:spcPct val="100000"/>
              </a:lnSpc>
              <a:buFont typeface="Arial" panose="020B0604020202020204" pitchFamily="34" charset="0"/>
              <a:buNone/>
              <a:defRPr sz="1400" cap="all"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lang="de-DE"/>
              <a:t>Überschrift 4</a:t>
            </a:r>
          </a:p>
        </p:txBody>
      </p:sp>
      <p:cxnSp>
        <p:nvCxnSpPr>
          <p:cNvPr id="21" name="Gerader Verbinder 20">
            <a:extLst>
              <a:ext uri="{FF2B5EF4-FFF2-40B4-BE49-F238E27FC236}">
                <a16:creationId xmlns:a16="http://schemas.microsoft.com/office/drawing/2014/main" id="{42DCEC3D-A1FC-412E-8571-C43E673D612C}"/>
              </a:ext>
            </a:extLst>
          </p:cNvPr>
          <p:cNvCxnSpPr>
            <a:cxnSpLocks/>
          </p:cNvCxnSpPr>
          <p:nvPr userDrawn="1"/>
        </p:nvCxnSpPr>
        <p:spPr>
          <a:xfrm>
            <a:off x="3212671"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C3A9CE0-9E5E-4B44-A2FF-878215949B2B}"/>
              </a:ext>
            </a:extLst>
          </p:cNvPr>
          <p:cNvCxnSpPr>
            <a:cxnSpLocks/>
          </p:cNvCxnSpPr>
          <p:nvPr userDrawn="1"/>
        </p:nvCxnSpPr>
        <p:spPr>
          <a:xfrm>
            <a:off x="6096000"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1A6F98E-8AE0-4134-9184-1B016288A9F5}"/>
              </a:ext>
            </a:extLst>
          </p:cNvPr>
          <p:cNvCxnSpPr>
            <a:cxnSpLocks/>
          </p:cNvCxnSpPr>
          <p:nvPr userDrawn="1"/>
        </p:nvCxnSpPr>
        <p:spPr>
          <a:xfrm>
            <a:off x="8973187"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itelplatzhalter 1">
            <a:extLst>
              <a:ext uri="{FF2B5EF4-FFF2-40B4-BE49-F238E27FC236}">
                <a16:creationId xmlns:a16="http://schemas.microsoft.com/office/drawing/2014/main" id="{58308917-9999-4A16-8928-6DCBD9FD518C}"/>
              </a:ext>
            </a:extLst>
          </p:cNvPr>
          <p:cNvSpPr>
            <a:spLocks noGrp="1"/>
          </p:cNvSpPr>
          <p:nvPr>
            <p:ph type="title" hasCustomPrompt="1"/>
          </p:nvPr>
        </p:nvSpPr>
        <p:spPr>
          <a:xfrm>
            <a:off x="3704448" y="289618"/>
            <a:ext cx="4783103" cy="422604"/>
          </a:xfrm>
          <a:prstGeom prst="rect">
            <a:avLst/>
          </a:prstGeom>
        </p:spPr>
        <p:txBody>
          <a:bodyPr vert="horz" lIns="91440" tIns="45720" rIns="91440" bIns="45720" rtlCol="0" anchor="ctr">
            <a:normAutofit/>
          </a:bodyPr>
          <a:lstStyle>
            <a:lvl1pPr algn="ctr">
              <a:defRPr>
                <a:latin typeface="+mn-lt"/>
              </a:defRPr>
            </a:lvl1pPr>
          </a:lstStyle>
          <a:p>
            <a:r>
              <a:rPr lang="de-DE"/>
              <a:t>Überschrift</a:t>
            </a:r>
          </a:p>
        </p:txBody>
      </p: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vl1pPr>
          </a:lstStyle>
          <a:p>
            <a:endParaRPr lang="de-DE"/>
          </a:p>
        </p:txBody>
      </p:sp>
      <p:cxnSp>
        <p:nvCxnSpPr>
          <p:cNvPr id="24" name="Gerader Verbinder 23">
            <a:extLst>
              <a:ext uri="{FF2B5EF4-FFF2-40B4-BE49-F238E27FC236}">
                <a16:creationId xmlns:a16="http://schemas.microsoft.com/office/drawing/2014/main" id="{70D57409-39FD-4DDA-9755-0A2913247FF3}"/>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914394"/>
      </p:ext>
    </p:extLst>
  </p:cSld>
  <p:clrMapOvr>
    <a:masterClrMapping/>
  </p:clrMapOvr>
  <p:extLst>
    <p:ext uri="{DCECCB84-F9BA-43D5-87BE-67443E8EF086}">
      <p15:sldGuideLst xmlns:p15="http://schemas.microsoft.com/office/powerpoint/2012/main">
        <p15:guide id="1" orient="horz" pos="3725">
          <p15:clr>
            <a:srgbClr val="FBAE40"/>
          </p15:clr>
        </p15:guide>
        <p15:guide id="2" orient="horz" pos="1275">
          <p15:clr>
            <a:srgbClr val="FBAE40"/>
          </p15:clr>
        </p15:guide>
        <p15:guide id="3" orient="horz" pos="845">
          <p15:clr>
            <a:srgbClr val="FBAE40"/>
          </p15:clr>
        </p15:guide>
        <p15:guide id="4" pos="7401">
          <p15:clr>
            <a:srgbClr val="FBAE40"/>
          </p15:clr>
        </p15:guide>
        <p15:guide id="5" orient="horz" pos="3748">
          <p15:clr>
            <a:srgbClr val="FBAE40"/>
          </p15:clr>
        </p15:guide>
        <p15:guide id="6" pos="2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_3 Spalte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448498" y="2024063"/>
            <a:ext cx="3527998" cy="3879273"/>
          </a:xfrm>
          <a:ln>
            <a:noFill/>
          </a:ln>
        </p:spPr>
        <p:txBody>
          <a:bodyPr>
            <a:noAutofit/>
          </a:bodyPr>
          <a:lstStyle>
            <a:lvl1pPr marL="171450" indent="-1714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7" name="Textplatzhalter 2">
            <a:extLst>
              <a:ext uri="{FF2B5EF4-FFF2-40B4-BE49-F238E27FC236}">
                <a16:creationId xmlns:a16="http://schemas.microsoft.com/office/drawing/2014/main" id="{54BB616F-B4B6-41C8-9D36-17566176B7A9}"/>
              </a:ext>
            </a:extLst>
          </p:cNvPr>
          <p:cNvSpPr>
            <a:spLocks noGrp="1"/>
          </p:cNvSpPr>
          <p:nvPr>
            <p:ph type="body" idx="13"/>
          </p:nvPr>
        </p:nvSpPr>
        <p:spPr>
          <a:xfrm>
            <a:off x="448496" y="1395449"/>
            <a:ext cx="3528000" cy="623455"/>
          </a:xfrm>
          <a:ln>
            <a:noFill/>
          </a:ln>
        </p:spPr>
        <p:txBody>
          <a:bodyPr>
            <a:noAutofit/>
          </a:bodyPr>
          <a:lstStyle>
            <a:lvl1pPr marL="0" indent="0" algn="just">
              <a:lnSpc>
                <a:spcPct val="100000"/>
              </a:lnSpc>
              <a:buFont typeface="Arial" panose="020B0604020202020204" pitchFamily="34" charset="0"/>
              <a:buNone/>
              <a:defRPr sz="14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21" name="Gerader Verbinder 20">
            <a:extLst>
              <a:ext uri="{FF2B5EF4-FFF2-40B4-BE49-F238E27FC236}">
                <a16:creationId xmlns:a16="http://schemas.microsoft.com/office/drawing/2014/main" id="{42DCEC3D-A1FC-412E-8571-C43E673D612C}"/>
              </a:ext>
            </a:extLst>
          </p:cNvPr>
          <p:cNvCxnSpPr>
            <a:cxnSpLocks/>
          </p:cNvCxnSpPr>
          <p:nvPr userDrawn="1"/>
        </p:nvCxnSpPr>
        <p:spPr>
          <a:xfrm>
            <a:off x="8035582"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atin typeface="+mn-lt"/>
              </a:defRPr>
            </a:lvl1pPr>
          </a:lstStyle>
          <a:p>
            <a:endParaRPr lang="de-DE"/>
          </a:p>
        </p:txBody>
      </p:sp>
      <p:sp>
        <p:nvSpPr>
          <p:cNvPr id="24" name="Textplatzhalter 2">
            <a:extLst>
              <a:ext uri="{FF2B5EF4-FFF2-40B4-BE49-F238E27FC236}">
                <a16:creationId xmlns:a16="http://schemas.microsoft.com/office/drawing/2014/main" id="{4B6216F3-A25D-41FB-ACB6-03C50F0EC65E}"/>
              </a:ext>
            </a:extLst>
          </p:cNvPr>
          <p:cNvSpPr>
            <a:spLocks noGrp="1"/>
          </p:cNvSpPr>
          <p:nvPr>
            <p:ph type="body" idx="18"/>
          </p:nvPr>
        </p:nvSpPr>
        <p:spPr>
          <a:xfrm>
            <a:off x="4331463" y="1395448"/>
            <a:ext cx="3528000" cy="623454"/>
          </a:xfrm>
          <a:ln>
            <a:noFill/>
          </a:ln>
        </p:spPr>
        <p:txBody>
          <a:bodyPr>
            <a:noAutofit/>
          </a:bodyPr>
          <a:lstStyle>
            <a:lvl1pPr marL="0" indent="0" algn="just">
              <a:lnSpc>
                <a:spcPct val="100000"/>
              </a:lnSpc>
              <a:buFont typeface="Arial" panose="020B0604020202020204" pitchFamily="34" charset="0"/>
              <a:buNone/>
              <a:defRPr sz="14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25" name="Textplatzhalter 2">
            <a:extLst>
              <a:ext uri="{FF2B5EF4-FFF2-40B4-BE49-F238E27FC236}">
                <a16:creationId xmlns:a16="http://schemas.microsoft.com/office/drawing/2014/main" id="{D2ED0BC1-35BF-4CC4-9E9C-224EABEEFC81}"/>
              </a:ext>
            </a:extLst>
          </p:cNvPr>
          <p:cNvSpPr>
            <a:spLocks noGrp="1"/>
          </p:cNvSpPr>
          <p:nvPr>
            <p:ph type="body" idx="19"/>
          </p:nvPr>
        </p:nvSpPr>
        <p:spPr>
          <a:xfrm>
            <a:off x="4330926" y="2024063"/>
            <a:ext cx="3527998" cy="3879273"/>
          </a:xfrm>
          <a:ln>
            <a:noFill/>
          </a:ln>
        </p:spPr>
        <p:txBody>
          <a:bodyPr>
            <a:noAutofit/>
          </a:bodyPr>
          <a:lstStyle>
            <a:lvl1pPr marL="171450" indent="-1714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28" name="Textplatzhalter 2">
            <a:extLst>
              <a:ext uri="{FF2B5EF4-FFF2-40B4-BE49-F238E27FC236}">
                <a16:creationId xmlns:a16="http://schemas.microsoft.com/office/drawing/2014/main" id="{2D2D3B57-908E-4DD5-B077-5ACE1D6C0740}"/>
              </a:ext>
            </a:extLst>
          </p:cNvPr>
          <p:cNvSpPr>
            <a:spLocks noGrp="1"/>
          </p:cNvSpPr>
          <p:nvPr>
            <p:ph type="body" idx="20"/>
          </p:nvPr>
        </p:nvSpPr>
        <p:spPr>
          <a:xfrm>
            <a:off x="8215313" y="1395448"/>
            <a:ext cx="3528000" cy="623455"/>
          </a:xfrm>
          <a:ln>
            <a:noFill/>
          </a:ln>
        </p:spPr>
        <p:txBody>
          <a:bodyPr>
            <a:noAutofit/>
          </a:bodyPr>
          <a:lstStyle>
            <a:lvl1pPr marL="0" indent="0" algn="just">
              <a:lnSpc>
                <a:spcPct val="100000"/>
              </a:lnSpc>
              <a:buFont typeface="Arial" panose="020B0604020202020204" pitchFamily="34" charset="0"/>
              <a:buNone/>
              <a:defRPr sz="14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29" name="Textplatzhalter 2">
            <a:extLst>
              <a:ext uri="{FF2B5EF4-FFF2-40B4-BE49-F238E27FC236}">
                <a16:creationId xmlns:a16="http://schemas.microsoft.com/office/drawing/2014/main" id="{0C5AB395-38F5-48AE-979D-E06F31D39DD8}"/>
              </a:ext>
            </a:extLst>
          </p:cNvPr>
          <p:cNvSpPr>
            <a:spLocks noGrp="1"/>
          </p:cNvSpPr>
          <p:nvPr>
            <p:ph type="body" idx="21"/>
          </p:nvPr>
        </p:nvSpPr>
        <p:spPr>
          <a:xfrm>
            <a:off x="8215315" y="2024062"/>
            <a:ext cx="3527998" cy="3879273"/>
          </a:xfrm>
          <a:ln>
            <a:noFill/>
          </a:ln>
        </p:spPr>
        <p:txBody>
          <a:bodyPr>
            <a:noAutofit/>
          </a:bodyPr>
          <a:lstStyle>
            <a:lvl1pPr marL="171450" indent="-1714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14" name="Gerader Verbinder 13">
            <a:extLst>
              <a:ext uri="{FF2B5EF4-FFF2-40B4-BE49-F238E27FC236}">
                <a16:creationId xmlns:a16="http://schemas.microsoft.com/office/drawing/2014/main" id="{1A44EDA4-9F29-4CE0-B4C5-037443FDDD05}"/>
              </a:ext>
            </a:extLst>
          </p:cNvPr>
          <p:cNvCxnSpPr>
            <a:cxnSpLocks/>
          </p:cNvCxnSpPr>
          <p:nvPr userDrawn="1"/>
        </p:nvCxnSpPr>
        <p:spPr>
          <a:xfrm>
            <a:off x="4153567" y="1341438"/>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330CB30E-C530-4527-BF18-C2D3BBF89DA6}"/>
              </a:ext>
            </a:extLst>
          </p:cNvPr>
          <p:cNvSpPr>
            <a:spLocks noGrp="1"/>
          </p:cNvSpPr>
          <p:nvPr>
            <p:ph type="title"/>
          </p:nvPr>
        </p:nvSpPr>
        <p:spPr/>
        <p:txBody>
          <a:bodyPr/>
          <a:lstStyle/>
          <a:p>
            <a:r>
              <a:rPr lang="de-DE"/>
              <a:t>Mastertitelformat bearbeiten</a:t>
            </a:r>
          </a:p>
        </p:txBody>
      </p:sp>
      <p:cxnSp>
        <p:nvCxnSpPr>
          <p:cNvPr id="15" name="Gerader Verbinder 14">
            <a:extLst>
              <a:ext uri="{FF2B5EF4-FFF2-40B4-BE49-F238E27FC236}">
                <a16:creationId xmlns:a16="http://schemas.microsoft.com/office/drawing/2014/main" id="{D1B3C79E-9ADE-4707-B5A1-379AE98E2340}"/>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271196"/>
      </p:ext>
    </p:extLst>
  </p:cSld>
  <p:clrMapOvr>
    <a:masterClrMapping/>
  </p:clrMapOvr>
  <p:extLst>
    <p:ext uri="{DCECCB84-F9BA-43D5-87BE-67443E8EF086}">
      <p15:sldGuideLst xmlns:p15="http://schemas.microsoft.com/office/powerpoint/2012/main">
        <p15:guide id="1" orient="horz" pos="3725" userDrawn="1">
          <p15:clr>
            <a:srgbClr val="FBAE40"/>
          </p15:clr>
        </p15:guide>
        <p15:guide id="2" orient="horz" pos="1275" userDrawn="1">
          <p15:clr>
            <a:srgbClr val="FBAE40"/>
          </p15:clr>
        </p15:guide>
        <p15:guide id="3" orient="horz" pos="867" userDrawn="1">
          <p15:clr>
            <a:srgbClr val="FBAE40"/>
          </p15:clr>
        </p15:guide>
        <p15:guide id="4" pos="7401" userDrawn="1">
          <p15:clr>
            <a:srgbClr val="FBAE40"/>
          </p15:clr>
        </p15:guide>
        <p15:guide id="5" orient="horz" pos="3748" userDrawn="1">
          <p15:clr>
            <a:srgbClr val="FBAE40"/>
          </p15:clr>
        </p15:guide>
        <p15:guide id="6" pos="279" userDrawn="1">
          <p15:clr>
            <a:srgbClr val="FBAE40"/>
          </p15:clr>
        </p15:guide>
        <p15:guide id="7" pos="252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e_2 Spalten">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4" name="Textplatzhalter 2">
            <a:extLst>
              <a:ext uri="{FF2B5EF4-FFF2-40B4-BE49-F238E27FC236}">
                <a16:creationId xmlns:a16="http://schemas.microsoft.com/office/drawing/2014/main" id="{7569B7B7-A969-4CB9-A754-18956039362D}"/>
              </a:ext>
            </a:extLst>
          </p:cNvPr>
          <p:cNvSpPr>
            <a:spLocks noGrp="1"/>
          </p:cNvSpPr>
          <p:nvPr>
            <p:ph type="body" idx="10"/>
          </p:nvPr>
        </p:nvSpPr>
        <p:spPr>
          <a:xfrm>
            <a:off x="587381" y="2024063"/>
            <a:ext cx="5347859" cy="3879272"/>
          </a:xfrm>
          <a:ln>
            <a:noFill/>
          </a:ln>
        </p:spPr>
        <p:txBody>
          <a:bodyPr>
            <a:noAutofit/>
          </a:bodyPr>
          <a:lstStyle>
            <a:lvl1pPr marL="285750" indent="-2857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5" name="Textplatzhalter 2">
            <a:extLst>
              <a:ext uri="{FF2B5EF4-FFF2-40B4-BE49-F238E27FC236}">
                <a16:creationId xmlns:a16="http://schemas.microsoft.com/office/drawing/2014/main" id="{38A3CD33-D99A-4553-95A0-44B01DA151AA}"/>
              </a:ext>
            </a:extLst>
          </p:cNvPr>
          <p:cNvSpPr>
            <a:spLocks noGrp="1"/>
          </p:cNvSpPr>
          <p:nvPr>
            <p:ph type="body" idx="11"/>
          </p:nvPr>
        </p:nvSpPr>
        <p:spPr>
          <a:xfrm>
            <a:off x="6260570" y="2024063"/>
            <a:ext cx="5344055" cy="3879271"/>
          </a:xfrm>
          <a:ln>
            <a:noFill/>
          </a:ln>
        </p:spPr>
        <p:txBody>
          <a:bodyPr>
            <a:normAutofit/>
          </a:bodyPr>
          <a:lstStyle>
            <a:lvl1pPr marL="285750" indent="-2857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Textplatzhalter 2">
            <a:extLst>
              <a:ext uri="{FF2B5EF4-FFF2-40B4-BE49-F238E27FC236}">
                <a16:creationId xmlns:a16="http://schemas.microsoft.com/office/drawing/2014/main" id="{54BB616F-B4B6-41C8-9D36-17566176B7A9}"/>
              </a:ext>
            </a:extLst>
          </p:cNvPr>
          <p:cNvSpPr>
            <a:spLocks noGrp="1"/>
          </p:cNvSpPr>
          <p:nvPr>
            <p:ph type="body" idx="13"/>
          </p:nvPr>
        </p:nvSpPr>
        <p:spPr>
          <a:xfrm>
            <a:off x="587381" y="1395449"/>
            <a:ext cx="5347859" cy="623455"/>
          </a:xfrm>
          <a:ln>
            <a:noFill/>
          </a:ln>
        </p:spPr>
        <p:txBody>
          <a:bodyPr>
            <a:noAutofit/>
          </a:bodyPr>
          <a:lstStyle>
            <a:lvl1pPr marL="0" indent="0" algn="just">
              <a:lnSpc>
                <a:spcPct val="100000"/>
              </a:lnSpc>
              <a:buFont typeface="Arial" panose="020B0604020202020204" pitchFamily="34" charset="0"/>
              <a:buNone/>
              <a:defRPr sz="14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9" name="Textplatzhalter 2">
            <a:extLst>
              <a:ext uri="{FF2B5EF4-FFF2-40B4-BE49-F238E27FC236}">
                <a16:creationId xmlns:a16="http://schemas.microsoft.com/office/drawing/2014/main" id="{CFDA965D-238F-4D5D-8B63-164E8A84C1A5}"/>
              </a:ext>
            </a:extLst>
          </p:cNvPr>
          <p:cNvSpPr>
            <a:spLocks noGrp="1"/>
          </p:cNvSpPr>
          <p:nvPr>
            <p:ph type="body" idx="15"/>
          </p:nvPr>
        </p:nvSpPr>
        <p:spPr>
          <a:xfrm>
            <a:off x="6256761" y="1395450"/>
            <a:ext cx="5361860" cy="623455"/>
          </a:xfrm>
          <a:ln>
            <a:noFill/>
          </a:ln>
        </p:spPr>
        <p:txBody>
          <a:bodyPr>
            <a:noAutofit/>
          </a:bodyPr>
          <a:lstStyle>
            <a:lvl1pPr marL="0" indent="0" algn="just">
              <a:lnSpc>
                <a:spcPct val="100000"/>
              </a:lnSpc>
              <a:buFont typeface="Arial" panose="020B0604020202020204" pitchFamily="34" charset="0"/>
              <a:buNone/>
              <a:defRPr lang="de-DE" sz="1400" kern="1200" cap="all" baseline="0" dirty="0">
                <a:solidFill>
                  <a:srgbClr val="FB9B23"/>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26" name="Gerader Verbinder 25">
            <a:extLst>
              <a:ext uri="{FF2B5EF4-FFF2-40B4-BE49-F238E27FC236}">
                <a16:creationId xmlns:a16="http://schemas.microsoft.com/office/drawing/2014/main" id="{2C3A9CE0-9E5E-4B44-A2FF-878215949B2B}"/>
              </a:ext>
            </a:extLst>
          </p:cNvPr>
          <p:cNvCxnSpPr>
            <a:cxnSpLocks/>
          </p:cNvCxnSpPr>
          <p:nvPr userDrawn="1"/>
        </p:nvCxnSpPr>
        <p:spPr>
          <a:xfrm>
            <a:off x="6096000"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atin typeface="+mn-lt"/>
              </a:defRPr>
            </a:lvl1pPr>
          </a:lstStyle>
          <a:p>
            <a:endParaRPr lang="de-DE"/>
          </a:p>
        </p:txBody>
      </p:sp>
      <p:sp>
        <p:nvSpPr>
          <p:cNvPr id="3" name="Titel 2">
            <a:extLst>
              <a:ext uri="{FF2B5EF4-FFF2-40B4-BE49-F238E27FC236}">
                <a16:creationId xmlns:a16="http://schemas.microsoft.com/office/drawing/2014/main" id="{D8E6CE37-024E-43A1-82AE-21024F23471B}"/>
              </a:ext>
            </a:extLst>
          </p:cNvPr>
          <p:cNvSpPr>
            <a:spLocks noGrp="1"/>
          </p:cNvSpPr>
          <p:nvPr>
            <p:ph type="title"/>
          </p:nvPr>
        </p:nvSpPr>
        <p:spPr/>
        <p:txBody>
          <a:bodyPr/>
          <a:lstStyle>
            <a:lvl1pPr>
              <a:defRPr>
                <a:latin typeface="+mn-lt"/>
              </a:defRPr>
            </a:lvl1pPr>
          </a:lstStyle>
          <a:p>
            <a:r>
              <a:rPr lang="de-DE"/>
              <a:t>Mastertitelformat bearbeiten</a:t>
            </a:r>
          </a:p>
        </p:txBody>
      </p:sp>
      <p:cxnSp>
        <p:nvCxnSpPr>
          <p:cNvPr id="11" name="Gerader Verbinder 10">
            <a:extLst>
              <a:ext uri="{FF2B5EF4-FFF2-40B4-BE49-F238E27FC236}">
                <a16:creationId xmlns:a16="http://schemas.microsoft.com/office/drawing/2014/main" id="{8A034162-2EC0-41B6-8980-3F167DEFFBEB}"/>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29058"/>
      </p:ext>
    </p:extLst>
  </p:cSld>
  <p:clrMapOvr>
    <a:masterClrMapping/>
  </p:clrMapOvr>
  <p:extLst>
    <p:ext uri="{DCECCB84-F9BA-43D5-87BE-67443E8EF086}">
      <p15:sldGuideLst xmlns:p15="http://schemas.microsoft.com/office/powerpoint/2012/main">
        <p15:guide id="1" orient="horz" pos="3725" userDrawn="1">
          <p15:clr>
            <a:srgbClr val="FBAE40"/>
          </p15:clr>
        </p15:guide>
        <p15:guide id="2" orient="horz" pos="1275" userDrawn="1">
          <p15:clr>
            <a:srgbClr val="FBAE40"/>
          </p15:clr>
        </p15:guide>
        <p15:guide id="3" orient="horz" pos="867" userDrawn="1">
          <p15:clr>
            <a:srgbClr val="FBAE40"/>
          </p15:clr>
        </p15:guide>
        <p15:guide id="4" pos="7333" userDrawn="1">
          <p15:clr>
            <a:srgbClr val="FBAE40"/>
          </p15:clr>
        </p15:guide>
        <p15:guide id="5" orient="horz" pos="3748" userDrawn="1">
          <p15:clr>
            <a:srgbClr val="FBAE40"/>
          </p15:clr>
        </p15:guide>
        <p15:guide id="6" pos="37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tzwerkfolie">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atin typeface="+mj-lt"/>
              </a:defRPr>
            </a:lvl1pPr>
          </a:lstStyle>
          <a:p>
            <a:endParaRPr lang="de-DE"/>
          </a:p>
        </p:txBody>
      </p:sp>
      <p:cxnSp>
        <p:nvCxnSpPr>
          <p:cNvPr id="11" name="Gerader Verbinder 10">
            <a:extLst>
              <a:ext uri="{FF2B5EF4-FFF2-40B4-BE49-F238E27FC236}">
                <a16:creationId xmlns:a16="http://schemas.microsoft.com/office/drawing/2014/main" id="{8A034162-2EC0-41B6-8980-3F167DEFFBEB}"/>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0" name="Gruppieren 99">
            <a:extLst>
              <a:ext uri="{FF2B5EF4-FFF2-40B4-BE49-F238E27FC236}">
                <a16:creationId xmlns:a16="http://schemas.microsoft.com/office/drawing/2014/main" id="{C4E32EC5-FE00-460F-B7ED-D4522C1FED6C}"/>
              </a:ext>
            </a:extLst>
          </p:cNvPr>
          <p:cNvGrpSpPr/>
          <p:nvPr userDrawn="1"/>
        </p:nvGrpSpPr>
        <p:grpSpPr>
          <a:xfrm>
            <a:off x="3038558" y="4386488"/>
            <a:ext cx="684000" cy="684000"/>
            <a:chOff x="4831725" y="2275026"/>
            <a:chExt cx="684000" cy="684000"/>
          </a:xfrm>
        </p:grpSpPr>
        <p:sp>
          <p:nvSpPr>
            <p:cNvPr id="12" name="Flussdiagramm: Verbinder 11">
              <a:extLst>
                <a:ext uri="{FF2B5EF4-FFF2-40B4-BE49-F238E27FC236}">
                  <a16:creationId xmlns:a16="http://schemas.microsoft.com/office/drawing/2014/main" id="{580AD11E-BBA7-4A28-AE94-AB71B2B6E503}"/>
                </a:ext>
              </a:extLst>
            </p:cNvPr>
            <p:cNvSpPr>
              <a:spLocks noChangeAspect="1"/>
            </p:cNvSpPr>
            <p:nvPr userDrawn="1"/>
          </p:nvSpPr>
          <p:spPr>
            <a:xfrm>
              <a:off x="4831725" y="2275026"/>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23" name="Grafik 22" descr="Ein Bild, das Person, Kleidung, drinnen, Mann enthält.&#10;&#10;Automatisch generierte Beschreibung">
              <a:extLst>
                <a:ext uri="{FF2B5EF4-FFF2-40B4-BE49-F238E27FC236}">
                  <a16:creationId xmlns:a16="http://schemas.microsoft.com/office/drawing/2014/main" id="{84CA9F19-FB59-4C26-B7AB-64AEBA987C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68588" y="2317187"/>
              <a:ext cx="606237" cy="612000"/>
            </a:xfrm>
            <a:prstGeom prst="flowChartConnector">
              <a:avLst/>
            </a:prstGeom>
            <a:ln w="28575">
              <a:noFill/>
            </a:ln>
          </p:spPr>
        </p:pic>
      </p:grpSp>
      <p:grpSp>
        <p:nvGrpSpPr>
          <p:cNvPr id="115" name="Gruppieren 114">
            <a:extLst>
              <a:ext uri="{FF2B5EF4-FFF2-40B4-BE49-F238E27FC236}">
                <a16:creationId xmlns:a16="http://schemas.microsoft.com/office/drawing/2014/main" id="{D09DE748-3726-452F-862C-E04AADA21BCD}"/>
              </a:ext>
            </a:extLst>
          </p:cNvPr>
          <p:cNvGrpSpPr/>
          <p:nvPr userDrawn="1"/>
        </p:nvGrpSpPr>
        <p:grpSpPr>
          <a:xfrm>
            <a:off x="1059262" y="3106238"/>
            <a:ext cx="684000" cy="684000"/>
            <a:chOff x="1504376" y="2745966"/>
            <a:chExt cx="684000" cy="684000"/>
          </a:xfrm>
        </p:grpSpPr>
        <p:sp>
          <p:nvSpPr>
            <p:cNvPr id="93" name="Flussdiagramm: Verbinder 92">
              <a:extLst>
                <a:ext uri="{FF2B5EF4-FFF2-40B4-BE49-F238E27FC236}">
                  <a16:creationId xmlns:a16="http://schemas.microsoft.com/office/drawing/2014/main" id="{C165700E-DEF8-46E1-937A-98B435872D85}"/>
                </a:ext>
              </a:extLst>
            </p:cNvPr>
            <p:cNvSpPr>
              <a:spLocks noChangeAspect="1"/>
            </p:cNvSpPr>
            <p:nvPr userDrawn="1"/>
          </p:nvSpPr>
          <p:spPr>
            <a:xfrm>
              <a:off x="1504376" y="2745966"/>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33" name="Grafik 32">
              <a:extLst>
                <a:ext uri="{FF2B5EF4-FFF2-40B4-BE49-F238E27FC236}">
                  <a16:creationId xmlns:a16="http://schemas.microsoft.com/office/drawing/2014/main" id="{DE5AD8CB-9DA2-4D8E-B2B0-BC370B38BA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0376" y="2781898"/>
              <a:ext cx="612000" cy="612136"/>
            </a:xfrm>
            <a:prstGeom prst="flowChartConnector">
              <a:avLst/>
            </a:prstGeom>
            <a:ln w="28575">
              <a:noFill/>
            </a:ln>
          </p:spPr>
        </p:pic>
      </p:grpSp>
      <p:grpSp>
        <p:nvGrpSpPr>
          <p:cNvPr id="104" name="Gruppieren 103">
            <a:extLst>
              <a:ext uri="{FF2B5EF4-FFF2-40B4-BE49-F238E27FC236}">
                <a16:creationId xmlns:a16="http://schemas.microsoft.com/office/drawing/2014/main" id="{1750678F-D289-4432-AB71-D5D6EC50F6E6}"/>
              </a:ext>
            </a:extLst>
          </p:cNvPr>
          <p:cNvGrpSpPr/>
          <p:nvPr userDrawn="1"/>
        </p:nvGrpSpPr>
        <p:grpSpPr>
          <a:xfrm>
            <a:off x="7145455" y="4004748"/>
            <a:ext cx="684000" cy="684000"/>
            <a:chOff x="6405061" y="3448539"/>
            <a:chExt cx="684000" cy="684000"/>
          </a:xfrm>
        </p:grpSpPr>
        <p:sp>
          <p:nvSpPr>
            <p:cNvPr id="24" name="Flussdiagramm: Verbinder 23">
              <a:extLst>
                <a:ext uri="{FF2B5EF4-FFF2-40B4-BE49-F238E27FC236}">
                  <a16:creationId xmlns:a16="http://schemas.microsoft.com/office/drawing/2014/main" id="{D7324C4C-9BC7-4CCB-93D5-AA500D3C270E}"/>
                </a:ext>
              </a:extLst>
            </p:cNvPr>
            <p:cNvSpPr>
              <a:spLocks noChangeAspect="1"/>
            </p:cNvSpPr>
            <p:nvPr userDrawn="1"/>
          </p:nvSpPr>
          <p:spPr>
            <a:xfrm>
              <a:off x="6405061" y="3448539"/>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48" name="Grafik 47">
              <a:extLst>
                <a:ext uri="{FF2B5EF4-FFF2-40B4-BE49-F238E27FC236}">
                  <a16:creationId xmlns:a16="http://schemas.microsoft.com/office/drawing/2014/main" id="{A24240A9-645F-4E84-90BC-E3BADACD0FF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31"/>
            <a:stretch/>
          </p:blipFill>
          <p:spPr>
            <a:xfrm>
              <a:off x="6441061" y="3484539"/>
              <a:ext cx="612000" cy="612000"/>
            </a:xfrm>
            <a:prstGeom prst="flowChartConnector">
              <a:avLst/>
            </a:prstGeom>
            <a:ln w="28575">
              <a:noFill/>
            </a:ln>
          </p:spPr>
        </p:pic>
      </p:grpSp>
      <p:grpSp>
        <p:nvGrpSpPr>
          <p:cNvPr id="101" name="Gruppieren 100">
            <a:extLst>
              <a:ext uri="{FF2B5EF4-FFF2-40B4-BE49-F238E27FC236}">
                <a16:creationId xmlns:a16="http://schemas.microsoft.com/office/drawing/2014/main" id="{C05FB7FE-EF2A-41F4-BDEB-E568E20C2FBC}"/>
              </a:ext>
            </a:extLst>
          </p:cNvPr>
          <p:cNvGrpSpPr/>
          <p:nvPr userDrawn="1"/>
        </p:nvGrpSpPr>
        <p:grpSpPr>
          <a:xfrm>
            <a:off x="5602123" y="2156528"/>
            <a:ext cx="684000" cy="684000"/>
            <a:chOff x="5616786" y="1905091"/>
            <a:chExt cx="684000" cy="684000"/>
          </a:xfrm>
        </p:grpSpPr>
        <p:sp>
          <p:nvSpPr>
            <p:cNvPr id="89" name="Flussdiagramm: Verbinder 88">
              <a:extLst>
                <a:ext uri="{FF2B5EF4-FFF2-40B4-BE49-F238E27FC236}">
                  <a16:creationId xmlns:a16="http://schemas.microsoft.com/office/drawing/2014/main" id="{74E4C555-103D-4A09-A929-06DB95FD4425}"/>
                </a:ext>
              </a:extLst>
            </p:cNvPr>
            <p:cNvSpPr>
              <a:spLocks noChangeAspect="1"/>
            </p:cNvSpPr>
            <p:nvPr userDrawn="1"/>
          </p:nvSpPr>
          <p:spPr>
            <a:xfrm>
              <a:off x="5616786" y="1905091"/>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66" name="Grafik 65">
              <a:extLst>
                <a:ext uri="{FF2B5EF4-FFF2-40B4-BE49-F238E27FC236}">
                  <a16:creationId xmlns:a16="http://schemas.microsoft.com/office/drawing/2014/main" id="{D928AC5B-B166-49F8-8BFC-B29EF6C61B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52786" y="1941091"/>
              <a:ext cx="612000" cy="612000"/>
            </a:xfrm>
            <a:prstGeom prst="flowChartConnector">
              <a:avLst/>
            </a:prstGeom>
            <a:ln w="28575">
              <a:noFill/>
            </a:ln>
          </p:spPr>
        </p:pic>
      </p:grpSp>
      <p:grpSp>
        <p:nvGrpSpPr>
          <p:cNvPr id="106" name="Gruppieren 105">
            <a:extLst>
              <a:ext uri="{FF2B5EF4-FFF2-40B4-BE49-F238E27FC236}">
                <a16:creationId xmlns:a16="http://schemas.microsoft.com/office/drawing/2014/main" id="{19C69F6E-3FA6-4A81-8B17-5F6A5235F257}"/>
              </a:ext>
            </a:extLst>
          </p:cNvPr>
          <p:cNvGrpSpPr/>
          <p:nvPr userDrawn="1"/>
        </p:nvGrpSpPr>
        <p:grpSpPr>
          <a:xfrm>
            <a:off x="9644649" y="4840170"/>
            <a:ext cx="684000" cy="684000"/>
            <a:chOff x="6417782" y="4674619"/>
            <a:chExt cx="684000" cy="684000"/>
          </a:xfrm>
        </p:grpSpPr>
        <p:sp>
          <p:nvSpPr>
            <p:cNvPr id="86" name="Flussdiagramm: Verbinder 85">
              <a:extLst>
                <a:ext uri="{FF2B5EF4-FFF2-40B4-BE49-F238E27FC236}">
                  <a16:creationId xmlns:a16="http://schemas.microsoft.com/office/drawing/2014/main" id="{12B6248F-8FEC-4241-9EDE-235167FA8E22}"/>
                </a:ext>
              </a:extLst>
            </p:cNvPr>
            <p:cNvSpPr>
              <a:spLocks noChangeAspect="1"/>
            </p:cNvSpPr>
            <p:nvPr userDrawn="1"/>
          </p:nvSpPr>
          <p:spPr>
            <a:xfrm>
              <a:off x="6417782" y="4674619"/>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79" name="Ellipse 78" descr="Ein Bild, das Mann, Person, tragen, suchend enthält.&#10;&#10;Automatisch generierte Beschreibung">
              <a:extLst>
                <a:ext uri="{FF2B5EF4-FFF2-40B4-BE49-F238E27FC236}">
                  <a16:creationId xmlns:a16="http://schemas.microsoft.com/office/drawing/2014/main" id="{EB078343-E1E9-4A8D-8FE1-8546C6790CEC}"/>
                </a:ext>
              </a:extLst>
            </p:cNvPr>
            <p:cNvSpPr/>
            <p:nvPr/>
          </p:nvSpPr>
          <p:spPr>
            <a:xfrm>
              <a:off x="6453782" y="4710619"/>
              <a:ext cx="612000" cy="612000"/>
            </a:xfrm>
            <a:prstGeom prst="ellipse">
              <a:avLst/>
            </a:prstGeom>
            <a:blipFill>
              <a:blip r:embed="rId6" cstate="screen">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88" name="Flussdiagramm: Verbinder 87">
            <a:extLst>
              <a:ext uri="{FF2B5EF4-FFF2-40B4-BE49-F238E27FC236}">
                <a16:creationId xmlns:a16="http://schemas.microsoft.com/office/drawing/2014/main" id="{62624567-F78E-4B69-BF6B-85FD0F794D86}"/>
              </a:ext>
            </a:extLst>
          </p:cNvPr>
          <p:cNvSpPr>
            <a:spLocks noChangeAspect="1"/>
          </p:cNvSpPr>
          <p:nvPr userDrawn="1"/>
        </p:nvSpPr>
        <p:spPr>
          <a:xfrm>
            <a:off x="6795081" y="1676569"/>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82" name="Grafik 81">
            <a:extLst>
              <a:ext uri="{FF2B5EF4-FFF2-40B4-BE49-F238E27FC236}">
                <a16:creationId xmlns:a16="http://schemas.microsoft.com/office/drawing/2014/main" id="{CEB21799-5FAE-45F4-93BC-4E0F765889F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31702" y="1712569"/>
            <a:ext cx="610759" cy="612000"/>
          </a:xfrm>
          <a:prstGeom prst="flowChartConnector">
            <a:avLst/>
          </a:prstGeom>
          <a:ln w="28575">
            <a:noFill/>
          </a:ln>
        </p:spPr>
      </p:pic>
      <p:sp>
        <p:nvSpPr>
          <p:cNvPr id="83" name="Flussdiagramm: Verbinder 82">
            <a:extLst>
              <a:ext uri="{FF2B5EF4-FFF2-40B4-BE49-F238E27FC236}">
                <a16:creationId xmlns:a16="http://schemas.microsoft.com/office/drawing/2014/main" id="{169C82D2-CFF2-4E2C-8C28-B665E8D321B4}"/>
              </a:ext>
            </a:extLst>
          </p:cNvPr>
          <p:cNvSpPr>
            <a:spLocks noChangeAspect="1"/>
          </p:cNvSpPr>
          <p:nvPr userDrawn="1"/>
        </p:nvSpPr>
        <p:spPr>
          <a:xfrm>
            <a:off x="6558579" y="5172312"/>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grpSp>
        <p:nvGrpSpPr>
          <p:cNvPr id="102" name="Gruppieren 101">
            <a:extLst>
              <a:ext uri="{FF2B5EF4-FFF2-40B4-BE49-F238E27FC236}">
                <a16:creationId xmlns:a16="http://schemas.microsoft.com/office/drawing/2014/main" id="{5F20F31F-1956-4CD5-9107-FCD5F72D76E4}"/>
              </a:ext>
            </a:extLst>
          </p:cNvPr>
          <p:cNvGrpSpPr/>
          <p:nvPr userDrawn="1"/>
        </p:nvGrpSpPr>
        <p:grpSpPr>
          <a:xfrm>
            <a:off x="7901325" y="2253206"/>
            <a:ext cx="684000" cy="684000"/>
            <a:chOff x="7003096" y="2618495"/>
            <a:chExt cx="684000" cy="684000"/>
          </a:xfrm>
        </p:grpSpPr>
        <p:sp>
          <p:nvSpPr>
            <p:cNvPr id="84" name="Flussdiagramm: Verbinder 83">
              <a:extLst>
                <a:ext uri="{FF2B5EF4-FFF2-40B4-BE49-F238E27FC236}">
                  <a16:creationId xmlns:a16="http://schemas.microsoft.com/office/drawing/2014/main" id="{5B7720E1-D700-45C9-9791-273F7ECEFD72}"/>
                </a:ext>
              </a:extLst>
            </p:cNvPr>
            <p:cNvSpPr>
              <a:spLocks noChangeAspect="1"/>
            </p:cNvSpPr>
            <p:nvPr userDrawn="1"/>
          </p:nvSpPr>
          <p:spPr>
            <a:xfrm>
              <a:off x="7003096" y="2618495"/>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45" name="Grafik 44">
              <a:extLst>
                <a:ext uri="{FF2B5EF4-FFF2-40B4-BE49-F238E27FC236}">
                  <a16:creationId xmlns:a16="http://schemas.microsoft.com/office/drawing/2014/main" id="{838D5584-1B38-45BE-A05E-E44C22F3535B}"/>
                </a:ext>
              </a:extLst>
            </p:cNvPr>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7039096" y="2654495"/>
              <a:ext cx="612000" cy="612000"/>
            </a:xfrm>
            <a:prstGeom prst="flowChartConnector">
              <a:avLst/>
            </a:prstGeom>
            <a:ln w="28575">
              <a:noFill/>
            </a:ln>
          </p:spPr>
        </p:pic>
      </p:grpSp>
      <p:grpSp>
        <p:nvGrpSpPr>
          <p:cNvPr id="103" name="Gruppieren 102">
            <a:extLst>
              <a:ext uri="{FF2B5EF4-FFF2-40B4-BE49-F238E27FC236}">
                <a16:creationId xmlns:a16="http://schemas.microsoft.com/office/drawing/2014/main" id="{75871E61-6489-4A87-BE2A-A47F92964073}"/>
              </a:ext>
            </a:extLst>
          </p:cNvPr>
          <p:cNvGrpSpPr/>
          <p:nvPr userDrawn="1"/>
        </p:nvGrpSpPr>
        <p:grpSpPr>
          <a:xfrm>
            <a:off x="8499327" y="4340848"/>
            <a:ext cx="684000" cy="684000"/>
            <a:chOff x="7621291" y="3730331"/>
            <a:chExt cx="684000" cy="684000"/>
          </a:xfrm>
        </p:grpSpPr>
        <p:sp>
          <p:nvSpPr>
            <p:cNvPr id="85" name="Flussdiagramm: Verbinder 84">
              <a:extLst>
                <a:ext uri="{FF2B5EF4-FFF2-40B4-BE49-F238E27FC236}">
                  <a16:creationId xmlns:a16="http://schemas.microsoft.com/office/drawing/2014/main" id="{DDBBCF78-3770-4F6B-9421-F922A3EEE5B0}"/>
                </a:ext>
              </a:extLst>
            </p:cNvPr>
            <p:cNvSpPr>
              <a:spLocks noChangeAspect="1"/>
            </p:cNvSpPr>
            <p:nvPr userDrawn="1"/>
          </p:nvSpPr>
          <p:spPr>
            <a:xfrm>
              <a:off x="7621291" y="3730331"/>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57" name="Grafik 56">
              <a:extLst>
                <a:ext uri="{FF2B5EF4-FFF2-40B4-BE49-F238E27FC236}">
                  <a16:creationId xmlns:a16="http://schemas.microsoft.com/office/drawing/2014/main" id="{DCBA0DCA-6BD6-455F-885B-A7365A3DEB9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657291" y="3766331"/>
              <a:ext cx="612000" cy="612000"/>
            </a:xfrm>
            <a:prstGeom prst="flowChartConnector">
              <a:avLst/>
            </a:prstGeom>
            <a:ln w="28575">
              <a:noFill/>
            </a:ln>
          </p:spPr>
        </p:pic>
      </p:grpSp>
      <p:sp>
        <p:nvSpPr>
          <p:cNvPr id="87" name="Flussdiagramm: Verbinder 86">
            <a:extLst>
              <a:ext uri="{FF2B5EF4-FFF2-40B4-BE49-F238E27FC236}">
                <a16:creationId xmlns:a16="http://schemas.microsoft.com/office/drawing/2014/main" id="{C937EEF6-9EAF-426D-A18A-2142816EE909}"/>
              </a:ext>
            </a:extLst>
          </p:cNvPr>
          <p:cNvSpPr>
            <a:spLocks noChangeAspect="1"/>
          </p:cNvSpPr>
          <p:nvPr userDrawn="1"/>
        </p:nvSpPr>
        <p:spPr>
          <a:xfrm>
            <a:off x="9324051" y="3094485"/>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grpSp>
        <p:nvGrpSpPr>
          <p:cNvPr id="123" name="Gruppieren 122">
            <a:extLst>
              <a:ext uri="{FF2B5EF4-FFF2-40B4-BE49-F238E27FC236}">
                <a16:creationId xmlns:a16="http://schemas.microsoft.com/office/drawing/2014/main" id="{724769A7-9292-4CAD-8EF7-8953930ADFF3}"/>
              </a:ext>
            </a:extLst>
          </p:cNvPr>
          <p:cNvGrpSpPr/>
          <p:nvPr userDrawn="1"/>
        </p:nvGrpSpPr>
        <p:grpSpPr>
          <a:xfrm>
            <a:off x="10385078" y="2262121"/>
            <a:ext cx="684000" cy="684000"/>
            <a:chOff x="3817028" y="2089853"/>
            <a:chExt cx="684000" cy="684000"/>
          </a:xfrm>
        </p:grpSpPr>
        <p:sp>
          <p:nvSpPr>
            <p:cNvPr id="90" name="Flussdiagramm: Verbinder 89">
              <a:extLst>
                <a:ext uri="{FF2B5EF4-FFF2-40B4-BE49-F238E27FC236}">
                  <a16:creationId xmlns:a16="http://schemas.microsoft.com/office/drawing/2014/main" id="{40C1B1ED-49DD-40C1-9DF9-752234F7E807}"/>
                </a:ext>
              </a:extLst>
            </p:cNvPr>
            <p:cNvSpPr>
              <a:spLocks noChangeAspect="1"/>
            </p:cNvSpPr>
            <p:nvPr userDrawn="1"/>
          </p:nvSpPr>
          <p:spPr>
            <a:xfrm>
              <a:off x="3817028" y="2089853"/>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39" name="Grafik 38">
              <a:extLst>
                <a:ext uri="{FF2B5EF4-FFF2-40B4-BE49-F238E27FC236}">
                  <a16:creationId xmlns:a16="http://schemas.microsoft.com/office/drawing/2014/main" id="{95CB0191-A9D7-4593-88E0-DE29EA28CE6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853181" y="2125853"/>
              <a:ext cx="611694" cy="612000"/>
            </a:xfrm>
            <a:prstGeom prst="flowChartConnector">
              <a:avLst/>
            </a:prstGeom>
            <a:ln w="28575">
              <a:noFill/>
            </a:ln>
          </p:spPr>
        </p:pic>
      </p:grpSp>
      <p:grpSp>
        <p:nvGrpSpPr>
          <p:cNvPr id="113" name="Gruppieren 112">
            <a:extLst>
              <a:ext uri="{FF2B5EF4-FFF2-40B4-BE49-F238E27FC236}">
                <a16:creationId xmlns:a16="http://schemas.microsoft.com/office/drawing/2014/main" id="{842E94CF-3CCF-4752-A634-0265EBDE2363}"/>
              </a:ext>
            </a:extLst>
          </p:cNvPr>
          <p:cNvGrpSpPr/>
          <p:nvPr userDrawn="1"/>
        </p:nvGrpSpPr>
        <p:grpSpPr>
          <a:xfrm>
            <a:off x="3387341" y="2215273"/>
            <a:ext cx="684000" cy="684000"/>
            <a:chOff x="2949842" y="2015253"/>
            <a:chExt cx="684000" cy="684000"/>
          </a:xfrm>
        </p:grpSpPr>
        <p:sp>
          <p:nvSpPr>
            <p:cNvPr id="91" name="Flussdiagramm: Verbinder 90">
              <a:extLst>
                <a:ext uri="{FF2B5EF4-FFF2-40B4-BE49-F238E27FC236}">
                  <a16:creationId xmlns:a16="http://schemas.microsoft.com/office/drawing/2014/main" id="{F4D1117B-A8D2-451B-995E-8B9384F1CC92}"/>
                </a:ext>
              </a:extLst>
            </p:cNvPr>
            <p:cNvSpPr>
              <a:spLocks noChangeAspect="1"/>
            </p:cNvSpPr>
            <p:nvPr userDrawn="1"/>
          </p:nvSpPr>
          <p:spPr>
            <a:xfrm>
              <a:off x="2949842" y="2015253"/>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30" name="Grafik 29">
              <a:extLst>
                <a:ext uri="{FF2B5EF4-FFF2-40B4-BE49-F238E27FC236}">
                  <a16:creationId xmlns:a16="http://schemas.microsoft.com/office/drawing/2014/main" id="{386A4126-AE58-4A50-95D5-79F3E5029B0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989538" y="2054502"/>
              <a:ext cx="612000" cy="612000"/>
            </a:xfrm>
            <a:prstGeom prst="flowChartConnector">
              <a:avLst/>
            </a:prstGeom>
            <a:ln w="28575">
              <a:noFill/>
            </a:ln>
          </p:spPr>
        </p:pic>
      </p:grpSp>
      <p:grpSp>
        <p:nvGrpSpPr>
          <p:cNvPr id="111" name="Gruppieren 110">
            <a:extLst>
              <a:ext uri="{FF2B5EF4-FFF2-40B4-BE49-F238E27FC236}">
                <a16:creationId xmlns:a16="http://schemas.microsoft.com/office/drawing/2014/main" id="{4E5DE45C-3143-4875-9A60-0142A5D1D6C2}"/>
              </a:ext>
            </a:extLst>
          </p:cNvPr>
          <p:cNvGrpSpPr/>
          <p:nvPr userDrawn="1"/>
        </p:nvGrpSpPr>
        <p:grpSpPr>
          <a:xfrm>
            <a:off x="6012237" y="3259317"/>
            <a:ext cx="684000" cy="684000"/>
            <a:chOff x="2806343" y="3019484"/>
            <a:chExt cx="684000" cy="684000"/>
          </a:xfrm>
        </p:grpSpPr>
        <p:sp>
          <p:nvSpPr>
            <p:cNvPr id="92" name="Flussdiagramm: Verbinder 91">
              <a:extLst>
                <a:ext uri="{FF2B5EF4-FFF2-40B4-BE49-F238E27FC236}">
                  <a16:creationId xmlns:a16="http://schemas.microsoft.com/office/drawing/2014/main" id="{588C9883-D930-4C5A-9D00-EEF6C4705005}"/>
                </a:ext>
              </a:extLst>
            </p:cNvPr>
            <p:cNvSpPr>
              <a:spLocks noChangeAspect="1"/>
            </p:cNvSpPr>
            <p:nvPr userDrawn="1"/>
          </p:nvSpPr>
          <p:spPr>
            <a:xfrm>
              <a:off x="2806343" y="3019484"/>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36" name="Grafik 35">
              <a:extLst>
                <a:ext uri="{FF2B5EF4-FFF2-40B4-BE49-F238E27FC236}">
                  <a16:creationId xmlns:a16="http://schemas.microsoft.com/office/drawing/2014/main" id="{09F292EB-0B5E-4BE0-AA6E-A54003707FD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42343" y="3055883"/>
              <a:ext cx="612000" cy="611202"/>
            </a:xfrm>
            <a:prstGeom prst="flowChartConnector">
              <a:avLst/>
            </a:prstGeom>
            <a:ln w="28575">
              <a:noFill/>
            </a:ln>
          </p:spPr>
        </p:pic>
      </p:grpSp>
      <p:grpSp>
        <p:nvGrpSpPr>
          <p:cNvPr id="110" name="Gruppieren 109">
            <a:extLst>
              <a:ext uri="{FF2B5EF4-FFF2-40B4-BE49-F238E27FC236}">
                <a16:creationId xmlns:a16="http://schemas.microsoft.com/office/drawing/2014/main" id="{C8ED204F-104E-4DD8-A1F5-CA0776F1D662}"/>
              </a:ext>
            </a:extLst>
          </p:cNvPr>
          <p:cNvGrpSpPr/>
          <p:nvPr userDrawn="1"/>
        </p:nvGrpSpPr>
        <p:grpSpPr>
          <a:xfrm>
            <a:off x="2682825" y="3234046"/>
            <a:ext cx="684000" cy="684000"/>
            <a:chOff x="2003041" y="3789529"/>
            <a:chExt cx="684000" cy="684000"/>
          </a:xfrm>
        </p:grpSpPr>
        <p:sp>
          <p:nvSpPr>
            <p:cNvPr id="95" name="Flussdiagramm: Verbinder 94">
              <a:extLst>
                <a:ext uri="{FF2B5EF4-FFF2-40B4-BE49-F238E27FC236}">
                  <a16:creationId xmlns:a16="http://schemas.microsoft.com/office/drawing/2014/main" id="{EB698CFE-7447-4365-8C06-D10C27B2EBF6}"/>
                </a:ext>
              </a:extLst>
            </p:cNvPr>
            <p:cNvSpPr>
              <a:spLocks noChangeAspect="1"/>
            </p:cNvSpPr>
            <p:nvPr userDrawn="1"/>
          </p:nvSpPr>
          <p:spPr>
            <a:xfrm>
              <a:off x="2003041" y="3789529"/>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63" name="Grafik 62">
              <a:extLst>
                <a:ext uri="{FF2B5EF4-FFF2-40B4-BE49-F238E27FC236}">
                  <a16:creationId xmlns:a16="http://schemas.microsoft.com/office/drawing/2014/main" id="{4719ADC0-CD06-4BA8-B140-7889EA6F135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039066" y="3825529"/>
              <a:ext cx="611949" cy="612000"/>
            </a:xfrm>
            <a:prstGeom prst="flowChartConnector">
              <a:avLst/>
            </a:prstGeom>
            <a:ln w="28575">
              <a:noFill/>
            </a:ln>
          </p:spPr>
        </p:pic>
      </p:grpSp>
      <p:grpSp>
        <p:nvGrpSpPr>
          <p:cNvPr id="108" name="Gruppieren 107">
            <a:extLst>
              <a:ext uri="{FF2B5EF4-FFF2-40B4-BE49-F238E27FC236}">
                <a16:creationId xmlns:a16="http://schemas.microsoft.com/office/drawing/2014/main" id="{BF834856-0DA5-4796-A335-F73C0CDA67B0}"/>
              </a:ext>
            </a:extLst>
          </p:cNvPr>
          <p:cNvGrpSpPr/>
          <p:nvPr userDrawn="1"/>
        </p:nvGrpSpPr>
        <p:grpSpPr>
          <a:xfrm>
            <a:off x="1973535" y="2142004"/>
            <a:ext cx="684000" cy="684000"/>
            <a:chOff x="730273" y="4450384"/>
            <a:chExt cx="684000" cy="684000"/>
          </a:xfrm>
        </p:grpSpPr>
        <p:sp>
          <p:nvSpPr>
            <p:cNvPr id="96" name="Flussdiagramm: Verbinder 95">
              <a:extLst>
                <a:ext uri="{FF2B5EF4-FFF2-40B4-BE49-F238E27FC236}">
                  <a16:creationId xmlns:a16="http://schemas.microsoft.com/office/drawing/2014/main" id="{B551708E-9EA5-42C0-85D3-684874D466DF}"/>
                </a:ext>
              </a:extLst>
            </p:cNvPr>
            <p:cNvSpPr>
              <a:spLocks noChangeAspect="1"/>
            </p:cNvSpPr>
            <p:nvPr userDrawn="1"/>
          </p:nvSpPr>
          <p:spPr>
            <a:xfrm>
              <a:off x="730273" y="4450384"/>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54" name="Grafik 53">
              <a:extLst>
                <a:ext uri="{FF2B5EF4-FFF2-40B4-BE49-F238E27FC236}">
                  <a16:creationId xmlns:a16="http://schemas.microsoft.com/office/drawing/2014/main" id="{0A42287C-92C5-49E0-9946-7E135D9D9CED}"/>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66112" y="4486384"/>
              <a:ext cx="612323" cy="612000"/>
            </a:xfrm>
            <a:prstGeom prst="flowChartConnector">
              <a:avLst/>
            </a:prstGeom>
            <a:ln w="28575">
              <a:noFill/>
            </a:ln>
          </p:spPr>
        </p:pic>
      </p:grpSp>
      <p:grpSp>
        <p:nvGrpSpPr>
          <p:cNvPr id="105" name="Gruppieren 104">
            <a:extLst>
              <a:ext uri="{FF2B5EF4-FFF2-40B4-BE49-F238E27FC236}">
                <a16:creationId xmlns:a16="http://schemas.microsoft.com/office/drawing/2014/main" id="{94A94AF9-8137-4A96-950A-9A588369E0D3}"/>
              </a:ext>
            </a:extLst>
          </p:cNvPr>
          <p:cNvGrpSpPr/>
          <p:nvPr userDrawn="1"/>
        </p:nvGrpSpPr>
        <p:grpSpPr>
          <a:xfrm>
            <a:off x="5437808" y="4458488"/>
            <a:ext cx="684000" cy="684000"/>
            <a:chOff x="5090219" y="4414331"/>
            <a:chExt cx="684000" cy="684000"/>
          </a:xfrm>
        </p:grpSpPr>
        <p:sp>
          <p:nvSpPr>
            <p:cNvPr id="97" name="Flussdiagramm: Verbinder 96">
              <a:extLst>
                <a:ext uri="{FF2B5EF4-FFF2-40B4-BE49-F238E27FC236}">
                  <a16:creationId xmlns:a16="http://schemas.microsoft.com/office/drawing/2014/main" id="{EFA331E6-6FD0-46F1-9868-F7DDD1BCCCB9}"/>
                </a:ext>
              </a:extLst>
            </p:cNvPr>
            <p:cNvSpPr>
              <a:spLocks noChangeAspect="1"/>
            </p:cNvSpPr>
            <p:nvPr userDrawn="1"/>
          </p:nvSpPr>
          <p:spPr>
            <a:xfrm>
              <a:off x="5090219" y="4414331"/>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69" name="Grafik 68">
              <a:extLst>
                <a:ext uri="{FF2B5EF4-FFF2-40B4-BE49-F238E27FC236}">
                  <a16:creationId xmlns:a16="http://schemas.microsoft.com/office/drawing/2014/main" id="{C63C700C-75F4-44A4-942B-222A2E5AB51A}"/>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r="-492"/>
            <a:stretch/>
          </p:blipFill>
          <p:spPr>
            <a:xfrm>
              <a:off x="5126253" y="4450331"/>
              <a:ext cx="611932" cy="612000"/>
            </a:xfrm>
            <a:prstGeom prst="flowChartConnector">
              <a:avLst/>
            </a:prstGeom>
            <a:ln w="28575">
              <a:noFill/>
            </a:ln>
          </p:spPr>
        </p:pic>
      </p:grpSp>
      <p:grpSp>
        <p:nvGrpSpPr>
          <p:cNvPr id="107" name="Gruppieren 106">
            <a:extLst>
              <a:ext uri="{FF2B5EF4-FFF2-40B4-BE49-F238E27FC236}">
                <a16:creationId xmlns:a16="http://schemas.microsoft.com/office/drawing/2014/main" id="{206A8458-3FE9-4A19-9388-970D333D650B}"/>
              </a:ext>
            </a:extLst>
          </p:cNvPr>
          <p:cNvGrpSpPr/>
          <p:nvPr userDrawn="1"/>
        </p:nvGrpSpPr>
        <p:grpSpPr>
          <a:xfrm>
            <a:off x="4143210" y="5094222"/>
            <a:ext cx="684000" cy="684000"/>
            <a:chOff x="4320598" y="4885678"/>
            <a:chExt cx="684000" cy="684000"/>
          </a:xfrm>
        </p:grpSpPr>
        <p:sp>
          <p:nvSpPr>
            <p:cNvPr id="98" name="Flussdiagramm: Verbinder 97">
              <a:extLst>
                <a:ext uri="{FF2B5EF4-FFF2-40B4-BE49-F238E27FC236}">
                  <a16:creationId xmlns:a16="http://schemas.microsoft.com/office/drawing/2014/main" id="{FD1DD824-A032-455C-BB3E-881030A6E6FA}"/>
                </a:ext>
              </a:extLst>
            </p:cNvPr>
            <p:cNvSpPr>
              <a:spLocks noChangeAspect="1"/>
            </p:cNvSpPr>
            <p:nvPr userDrawn="1"/>
          </p:nvSpPr>
          <p:spPr>
            <a:xfrm>
              <a:off x="4320598" y="4885678"/>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75" name="Grafik 74">
              <a:extLst>
                <a:ext uri="{FF2B5EF4-FFF2-40B4-BE49-F238E27FC236}">
                  <a16:creationId xmlns:a16="http://schemas.microsoft.com/office/drawing/2014/main" id="{3DB6EFA7-5509-4D68-A8D6-EFE74E48B126}"/>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t="-3"/>
            <a:stretch/>
          </p:blipFill>
          <p:spPr>
            <a:xfrm rot="503669">
              <a:off x="4361993" y="4921679"/>
              <a:ext cx="612000" cy="612000"/>
            </a:xfrm>
            <a:prstGeom prst="flowChartConnector">
              <a:avLst/>
            </a:prstGeom>
            <a:ln w="28575">
              <a:noFill/>
            </a:ln>
          </p:spPr>
        </p:pic>
      </p:grpSp>
      <p:sp>
        <p:nvSpPr>
          <p:cNvPr id="99" name="Flussdiagramm: Verbinder 98">
            <a:extLst>
              <a:ext uri="{FF2B5EF4-FFF2-40B4-BE49-F238E27FC236}">
                <a16:creationId xmlns:a16="http://schemas.microsoft.com/office/drawing/2014/main" id="{DBF01A5C-29D1-4E42-9475-7904E332F763}"/>
              </a:ext>
            </a:extLst>
          </p:cNvPr>
          <p:cNvSpPr>
            <a:spLocks noChangeAspect="1"/>
          </p:cNvSpPr>
          <p:nvPr userDrawn="1"/>
        </p:nvSpPr>
        <p:spPr>
          <a:xfrm>
            <a:off x="4631003" y="2699121"/>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72" name="Grafik 71" descr="Ein Bild, das Person, drinnen, Frau, Kleidung enthält.&#10;&#10;Automatisch generierte Beschreibung">
            <a:extLst>
              <a:ext uri="{FF2B5EF4-FFF2-40B4-BE49-F238E27FC236}">
                <a16:creationId xmlns:a16="http://schemas.microsoft.com/office/drawing/2014/main" id="{CE0F0996-66A2-490B-8F24-96623373AA1C}"/>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r="-27" b="-216"/>
          <a:stretch/>
        </p:blipFill>
        <p:spPr>
          <a:xfrm>
            <a:off x="4674683" y="2735121"/>
            <a:ext cx="596641" cy="612000"/>
          </a:xfrm>
          <a:prstGeom prst="flowChartConnector">
            <a:avLst/>
          </a:prstGeom>
          <a:ln w="28575">
            <a:noFill/>
          </a:ln>
        </p:spPr>
      </p:pic>
      <p:grpSp>
        <p:nvGrpSpPr>
          <p:cNvPr id="122" name="Gruppieren 121">
            <a:extLst>
              <a:ext uri="{FF2B5EF4-FFF2-40B4-BE49-F238E27FC236}">
                <a16:creationId xmlns:a16="http://schemas.microsoft.com/office/drawing/2014/main" id="{675616D4-F52F-4E5F-B04A-5801FC3B87F5}"/>
              </a:ext>
            </a:extLst>
          </p:cNvPr>
          <p:cNvGrpSpPr/>
          <p:nvPr userDrawn="1"/>
        </p:nvGrpSpPr>
        <p:grpSpPr>
          <a:xfrm>
            <a:off x="1052827" y="4291917"/>
            <a:ext cx="684000" cy="684000"/>
            <a:chOff x="1153689" y="1666510"/>
            <a:chExt cx="684000" cy="684000"/>
          </a:xfrm>
        </p:grpSpPr>
        <p:sp>
          <p:nvSpPr>
            <p:cNvPr id="121" name="Flussdiagramm: Verbinder 120">
              <a:extLst>
                <a:ext uri="{FF2B5EF4-FFF2-40B4-BE49-F238E27FC236}">
                  <a16:creationId xmlns:a16="http://schemas.microsoft.com/office/drawing/2014/main" id="{FCE3620B-102C-4AD2-A126-B725F113AA94}"/>
                </a:ext>
              </a:extLst>
            </p:cNvPr>
            <p:cNvSpPr>
              <a:spLocks noChangeAspect="1"/>
            </p:cNvSpPr>
            <p:nvPr userDrawn="1"/>
          </p:nvSpPr>
          <p:spPr>
            <a:xfrm>
              <a:off x="1153689" y="1666510"/>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27" name="Grafik 26">
              <a:extLst>
                <a:ext uri="{FF2B5EF4-FFF2-40B4-BE49-F238E27FC236}">
                  <a16:creationId xmlns:a16="http://schemas.microsoft.com/office/drawing/2014/main" id="{42FEFAC6-739C-42D9-8D99-EBF509428D16}"/>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202992" y="1702510"/>
              <a:ext cx="585395" cy="612000"/>
            </a:xfrm>
            <a:prstGeom prst="flowChartConnector">
              <a:avLst/>
            </a:prstGeom>
            <a:ln w="28575">
              <a:noFill/>
            </a:ln>
          </p:spPr>
        </p:pic>
      </p:grpSp>
      <p:sp>
        <p:nvSpPr>
          <p:cNvPr id="127" name="Flussdiagramm: Verbinder 126">
            <a:extLst>
              <a:ext uri="{FF2B5EF4-FFF2-40B4-BE49-F238E27FC236}">
                <a16:creationId xmlns:a16="http://schemas.microsoft.com/office/drawing/2014/main" id="{D74DDE59-6A35-419C-9535-91CF6B2984C0}"/>
              </a:ext>
            </a:extLst>
          </p:cNvPr>
          <p:cNvSpPr>
            <a:spLocks noChangeAspect="1"/>
          </p:cNvSpPr>
          <p:nvPr userDrawn="1"/>
        </p:nvSpPr>
        <p:spPr>
          <a:xfrm>
            <a:off x="4656207" y="4014841"/>
            <a:ext cx="684000" cy="68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28" name="Flussdiagramm: Verbinder 127">
            <a:extLst>
              <a:ext uri="{FF2B5EF4-FFF2-40B4-BE49-F238E27FC236}">
                <a16:creationId xmlns:a16="http://schemas.microsoft.com/office/drawing/2014/main" id="{D3241F8F-DEE0-46D1-AAA9-C896E6244150}"/>
              </a:ext>
            </a:extLst>
          </p:cNvPr>
          <p:cNvSpPr>
            <a:spLocks noChangeAspect="1"/>
          </p:cNvSpPr>
          <p:nvPr userDrawn="1"/>
        </p:nvSpPr>
        <p:spPr>
          <a:xfrm>
            <a:off x="5409024" y="5436222"/>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1" name="Flussdiagramm: Verbinder 130">
            <a:extLst>
              <a:ext uri="{FF2B5EF4-FFF2-40B4-BE49-F238E27FC236}">
                <a16:creationId xmlns:a16="http://schemas.microsoft.com/office/drawing/2014/main" id="{385F3EAE-B125-44A4-A537-F7660CFB3C94}"/>
              </a:ext>
            </a:extLst>
          </p:cNvPr>
          <p:cNvSpPr>
            <a:spLocks noChangeAspect="1"/>
          </p:cNvSpPr>
          <p:nvPr userDrawn="1"/>
        </p:nvSpPr>
        <p:spPr>
          <a:xfrm>
            <a:off x="6993052" y="3194158"/>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2" name="Flussdiagramm: Verbinder 131">
            <a:extLst>
              <a:ext uri="{FF2B5EF4-FFF2-40B4-BE49-F238E27FC236}">
                <a16:creationId xmlns:a16="http://schemas.microsoft.com/office/drawing/2014/main" id="{CD88C336-C684-458A-A8CC-094FA4C671D0}"/>
              </a:ext>
            </a:extLst>
          </p:cNvPr>
          <p:cNvSpPr>
            <a:spLocks noChangeAspect="1"/>
          </p:cNvSpPr>
          <p:nvPr userDrawn="1"/>
        </p:nvSpPr>
        <p:spPr>
          <a:xfrm>
            <a:off x="8396796" y="1369856"/>
            <a:ext cx="684000" cy="68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4" name="Flussdiagramm: Verbinder 133">
            <a:extLst>
              <a:ext uri="{FF2B5EF4-FFF2-40B4-BE49-F238E27FC236}">
                <a16:creationId xmlns:a16="http://schemas.microsoft.com/office/drawing/2014/main" id="{14B22CE5-7957-4F18-80BF-C2ED9F717640}"/>
              </a:ext>
            </a:extLst>
          </p:cNvPr>
          <p:cNvSpPr>
            <a:spLocks noChangeAspect="1"/>
          </p:cNvSpPr>
          <p:nvPr userDrawn="1"/>
        </p:nvSpPr>
        <p:spPr>
          <a:xfrm>
            <a:off x="7513198" y="5067495"/>
            <a:ext cx="684000" cy="68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5" name="Flussdiagramm: Verbinder 134">
            <a:extLst>
              <a:ext uri="{FF2B5EF4-FFF2-40B4-BE49-F238E27FC236}">
                <a16:creationId xmlns:a16="http://schemas.microsoft.com/office/drawing/2014/main" id="{17A556C4-B235-483D-902D-84F4278A421F}"/>
              </a:ext>
            </a:extLst>
          </p:cNvPr>
          <p:cNvSpPr>
            <a:spLocks noChangeAspect="1"/>
          </p:cNvSpPr>
          <p:nvPr userDrawn="1"/>
        </p:nvSpPr>
        <p:spPr>
          <a:xfrm>
            <a:off x="3635901" y="3361996"/>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6" name="Flussdiagramm: Verbinder 135">
            <a:extLst>
              <a:ext uri="{FF2B5EF4-FFF2-40B4-BE49-F238E27FC236}">
                <a16:creationId xmlns:a16="http://schemas.microsoft.com/office/drawing/2014/main" id="{52E97CDD-83E5-40A9-866D-595422E22003}"/>
              </a:ext>
            </a:extLst>
          </p:cNvPr>
          <p:cNvSpPr>
            <a:spLocks noChangeAspect="1"/>
          </p:cNvSpPr>
          <p:nvPr userDrawn="1"/>
        </p:nvSpPr>
        <p:spPr>
          <a:xfrm>
            <a:off x="983298" y="1775835"/>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7" name="Flussdiagramm: Verbinder 136">
            <a:extLst>
              <a:ext uri="{FF2B5EF4-FFF2-40B4-BE49-F238E27FC236}">
                <a16:creationId xmlns:a16="http://schemas.microsoft.com/office/drawing/2014/main" id="{BE3FFBB2-FA0B-4633-9C48-7C7829F1DE93}"/>
              </a:ext>
            </a:extLst>
          </p:cNvPr>
          <p:cNvSpPr>
            <a:spLocks noChangeAspect="1"/>
          </p:cNvSpPr>
          <p:nvPr userDrawn="1"/>
        </p:nvSpPr>
        <p:spPr>
          <a:xfrm>
            <a:off x="4530198" y="1674573"/>
            <a:ext cx="684000" cy="68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8" name="Flussdiagramm: Verbinder 137">
            <a:extLst>
              <a:ext uri="{FF2B5EF4-FFF2-40B4-BE49-F238E27FC236}">
                <a16:creationId xmlns:a16="http://schemas.microsoft.com/office/drawing/2014/main" id="{DEF2A502-0DA9-436C-8B76-A2AEB38BD030}"/>
              </a:ext>
            </a:extLst>
          </p:cNvPr>
          <p:cNvSpPr>
            <a:spLocks noChangeAspect="1"/>
          </p:cNvSpPr>
          <p:nvPr userDrawn="1"/>
        </p:nvSpPr>
        <p:spPr>
          <a:xfrm>
            <a:off x="1998825" y="5298874"/>
            <a:ext cx="684000" cy="68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9" name="Flussdiagramm: Verbinder 138">
            <a:extLst>
              <a:ext uri="{FF2B5EF4-FFF2-40B4-BE49-F238E27FC236}">
                <a16:creationId xmlns:a16="http://schemas.microsoft.com/office/drawing/2014/main" id="{1E58C7C5-A6A3-4B4F-AAF8-0AFAE655F07D}"/>
              </a:ext>
            </a:extLst>
          </p:cNvPr>
          <p:cNvSpPr>
            <a:spLocks noChangeAspect="1"/>
          </p:cNvSpPr>
          <p:nvPr userDrawn="1"/>
        </p:nvSpPr>
        <p:spPr>
          <a:xfrm>
            <a:off x="8211251" y="3293742"/>
            <a:ext cx="684000" cy="68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0" name="Textfeld 139">
            <a:extLst>
              <a:ext uri="{FF2B5EF4-FFF2-40B4-BE49-F238E27FC236}">
                <a16:creationId xmlns:a16="http://schemas.microsoft.com/office/drawing/2014/main" id="{16C8EFC5-4DBF-49DB-BFEF-101799C789A9}"/>
              </a:ext>
            </a:extLst>
          </p:cNvPr>
          <p:cNvSpPr txBox="1"/>
          <p:nvPr userDrawn="1"/>
        </p:nvSpPr>
        <p:spPr>
          <a:xfrm>
            <a:off x="1786491" y="2760340"/>
            <a:ext cx="1348694" cy="261610"/>
          </a:xfrm>
          <a:prstGeom prst="rect">
            <a:avLst/>
          </a:prstGeom>
          <a:noFill/>
          <a:ln>
            <a:noFill/>
          </a:ln>
        </p:spPr>
        <p:txBody>
          <a:bodyPr wrap="square" rtlCol="0">
            <a:spAutoFit/>
          </a:bodyPr>
          <a:lstStyle/>
          <a:p>
            <a:r>
              <a:rPr lang="de-DE" sz="1100">
                <a:solidFill>
                  <a:schemeClr val="tx1">
                    <a:lumMod val="75000"/>
                  </a:schemeClr>
                </a:solidFill>
                <a:latin typeface="+mj-lt"/>
              </a:rPr>
              <a:t>Nursen Ressel</a:t>
            </a:r>
          </a:p>
        </p:txBody>
      </p:sp>
      <p:sp>
        <p:nvSpPr>
          <p:cNvPr id="142" name="Textfeld 141">
            <a:extLst>
              <a:ext uri="{FF2B5EF4-FFF2-40B4-BE49-F238E27FC236}">
                <a16:creationId xmlns:a16="http://schemas.microsoft.com/office/drawing/2014/main" id="{06B28589-21D9-4774-810C-0577C2CD0B82}"/>
              </a:ext>
            </a:extLst>
          </p:cNvPr>
          <p:cNvSpPr txBox="1"/>
          <p:nvPr userDrawn="1"/>
        </p:nvSpPr>
        <p:spPr>
          <a:xfrm>
            <a:off x="3114353" y="2899174"/>
            <a:ext cx="1216410" cy="261610"/>
          </a:xfrm>
          <a:prstGeom prst="rect">
            <a:avLst/>
          </a:prstGeom>
          <a:noFill/>
          <a:ln>
            <a:noFill/>
          </a:ln>
        </p:spPr>
        <p:txBody>
          <a:bodyPr wrap="square" rtlCol="0">
            <a:spAutoFit/>
          </a:bodyPr>
          <a:lstStyle/>
          <a:p>
            <a:r>
              <a:rPr lang="de-DE" sz="1100">
                <a:solidFill>
                  <a:schemeClr val="tx1">
                    <a:lumMod val="75000"/>
                  </a:schemeClr>
                </a:solidFill>
                <a:latin typeface="+mj-lt"/>
              </a:rPr>
              <a:t>Stephanie Ekrod</a:t>
            </a:r>
          </a:p>
        </p:txBody>
      </p:sp>
      <p:sp>
        <p:nvSpPr>
          <p:cNvPr id="143" name="Textfeld 142">
            <a:extLst>
              <a:ext uri="{FF2B5EF4-FFF2-40B4-BE49-F238E27FC236}">
                <a16:creationId xmlns:a16="http://schemas.microsoft.com/office/drawing/2014/main" id="{9D23261A-B2B4-4F98-899D-479E3B7ECF1C}"/>
              </a:ext>
            </a:extLst>
          </p:cNvPr>
          <p:cNvSpPr txBox="1"/>
          <p:nvPr userDrawn="1"/>
        </p:nvSpPr>
        <p:spPr>
          <a:xfrm>
            <a:off x="740090" y="3736164"/>
            <a:ext cx="1322345" cy="261610"/>
          </a:xfrm>
          <a:prstGeom prst="rect">
            <a:avLst/>
          </a:prstGeom>
          <a:noFill/>
          <a:ln>
            <a:noFill/>
          </a:ln>
        </p:spPr>
        <p:txBody>
          <a:bodyPr wrap="square" rtlCol="0">
            <a:spAutoFit/>
          </a:bodyPr>
          <a:lstStyle/>
          <a:p>
            <a:r>
              <a:rPr lang="de-DE" sz="1100">
                <a:solidFill>
                  <a:schemeClr val="tx1">
                    <a:lumMod val="75000"/>
                  </a:schemeClr>
                </a:solidFill>
                <a:latin typeface="+mj-lt"/>
              </a:rPr>
              <a:t>Michaela Meyer</a:t>
            </a:r>
          </a:p>
        </p:txBody>
      </p:sp>
      <p:sp>
        <p:nvSpPr>
          <p:cNvPr id="144" name="Textfeld 143">
            <a:extLst>
              <a:ext uri="{FF2B5EF4-FFF2-40B4-BE49-F238E27FC236}">
                <a16:creationId xmlns:a16="http://schemas.microsoft.com/office/drawing/2014/main" id="{7392103E-0EFD-44AD-897A-6662723AB737}"/>
              </a:ext>
            </a:extLst>
          </p:cNvPr>
          <p:cNvSpPr txBox="1"/>
          <p:nvPr userDrawn="1"/>
        </p:nvSpPr>
        <p:spPr>
          <a:xfrm>
            <a:off x="2299578" y="3907998"/>
            <a:ext cx="1450494" cy="261610"/>
          </a:xfrm>
          <a:prstGeom prst="rect">
            <a:avLst/>
          </a:prstGeom>
          <a:noFill/>
          <a:ln>
            <a:noFill/>
          </a:ln>
        </p:spPr>
        <p:txBody>
          <a:bodyPr wrap="square" rtlCol="0">
            <a:spAutoFit/>
          </a:bodyPr>
          <a:lstStyle/>
          <a:p>
            <a:r>
              <a:rPr lang="de-DE" sz="1100">
                <a:solidFill>
                  <a:schemeClr val="tx1">
                    <a:lumMod val="75000"/>
                  </a:schemeClr>
                </a:solidFill>
                <a:latin typeface="+mj-lt"/>
              </a:rPr>
              <a:t>Sandra C. Walters</a:t>
            </a:r>
          </a:p>
        </p:txBody>
      </p:sp>
      <p:sp>
        <p:nvSpPr>
          <p:cNvPr id="145" name="Textfeld 144">
            <a:extLst>
              <a:ext uri="{FF2B5EF4-FFF2-40B4-BE49-F238E27FC236}">
                <a16:creationId xmlns:a16="http://schemas.microsoft.com/office/drawing/2014/main" id="{2838212C-E0D7-41D4-984B-CD17A254BD25}"/>
              </a:ext>
            </a:extLst>
          </p:cNvPr>
          <p:cNvSpPr txBox="1"/>
          <p:nvPr userDrawn="1"/>
        </p:nvSpPr>
        <p:spPr>
          <a:xfrm>
            <a:off x="802168" y="4975496"/>
            <a:ext cx="1152805" cy="430887"/>
          </a:xfrm>
          <a:prstGeom prst="rect">
            <a:avLst/>
          </a:prstGeom>
          <a:noFill/>
          <a:ln>
            <a:noFill/>
          </a:ln>
        </p:spPr>
        <p:txBody>
          <a:bodyPr wrap="square" rtlCol="0">
            <a:spAutoFit/>
          </a:bodyPr>
          <a:lstStyle/>
          <a:p>
            <a:pPr algn="ctr"/>
            <a:r>
              <a:rPr lang="de-DE" sz="1100">
                <a:solidFill>
                  <a:schemeClr val="tx1">
                    <a:lumMod val="75000"/>
                  </a:schemeClr>
                </a:solidFill>
                <a:latin typeface="+mj-lt"/>
              </a:rPr>
              <a:t>Dr. Jan Berstermann</a:t>
            </a:r>
          </a:p>
        </p:txBody>
      </p:sp>
      <p:sp>
        <p:nvSpPr>
          <p:cNvPr id="146" name="Textfeld 145">
            <a:extLst>
              <a:ext uri="{FF2B5EF4-FFF2-40B4-BE49-F238E27FC236}">
                <a16:creationId xmlns:a16="http://schemas.microsoft.com/office/drawing/2014/main" id="{9EA8F085-8CFA-4CCB-84A6-81A4EA5DADD8}"/>
              </a:ext>
            </a:extLst>
          </p:cNvPr>
          <p:cNvSpPr txBox="1"/>
          <p:nvPr userDrawn="1"/>
        </p:nvSpPr>
        <p:spPr>
          <a:xfrm>
            <a:off x="2667693" y="5027586"/>
            <a:ext cx="1341823" cy="430887"/>
          </a:xfrm>
          <a:prstGeom prst="rect">
            <a:avLst/>
          </a:prstGeom>
          <a:noFill/>
          <a:ln>
            <a:noFill/>
          </a:ln>
        </p:spPr>
        <p:txBody>
          <a:bodyPr wrap="square" rtlCol="0">
            <a:spAutoFit/>
          </a:bodyPr>
          <a:lstStyle/>
          <a:p>
            <a:pPr algn="ctr"/>
            <a:r>
              <a:rPr lang="de-DE" sz="1100">
                <a:solidFill>
                  <a:schemeClr val="tx1">
                    <a:lumMod val="75000"/>
                  </a:schemeClr>
                </a:solidFill>
                <a:latin typeface="+mj-lt"/>
              </a:rPr>
              <a:t>Marion </a:t>
            </a:r>
            <a:br>
              <a:rPr lang="de-DE" sz="1100">
                <a:solidFill>
                  <a:schemeClr val="tx1">
                    <a:lumMod val="75000"/>
                  </a:schemeClr>
                </a:solidFill>
                <a:latin typeface="+mj-lt"/>
              </a:rPr>
            </a:br>
            <a:r>
              <a:rPr lang="de-DE" sz="1100">
                <a:solidFill>
                  <a:schemeClr val="tx1">
                    <a:lumMod val="75000"/>
                  </a:schemeClr>
                </a:solidFill>
                <a:latin typeface="+mj-lt"/>
              </a:rPr>
              <a:t>Quaas-Reinhard</a:t>
            </a:r>
          </a:p>
        </p:txBody>
      </p:sp>
      <p:sp>
        <p:nvSpPr>
          <p:cNvPr id="147" name="Textfeld 146">
            <a:extLst>
              <a:ext uri="{FF2B5EF4-FFF2-40B4-BE49-F238E27FC236}">
                <a16:creationId xmlns:a16="http://schemas.microsoft.com/office/drawing/2014/main" id="{928F50C7-5515-4CEA-8DB9-0D016AA45904}"/>
              </a:ext>
            </a:extLst>
          </p:cNvPr>
          <p:cNvSpPr txBox="1"/>
          <p:nvPr userDrawn="1"/>
        </p:nvSpPr>
        <p:spPr>
          <a:xfrm>
            <a:off x="3681083" y="5812932"/>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Dr. Stefan Schrage</a:t>
            </a:r>
          </a:p>
        </p:txBody>
      </p:sp>
      <p:sp>
        <p:nvSpPr>
          <p:cNvPr id="148" name="Textfeld 147">
            <a:extLst>
              <a:ext uri="{FF2B5EF4-FFF2-40B4-BE49-F238E27FC236}">
                <a16:creationId xmlns:a16="http://schemas.microsoft.com/office/drawing/2014/main" id="{3E2B8AC0-899F-41AA-A4DF-6B9345DBA671}"/>
              </a:ext>
            </a:extLst>
          </p:cNvPr>
          <p:cNvSpPr txBox="1"/>
          <p:nvPr userDrawn="1"/>
        </p:nvSpPr>
        <p:spPr>
          <a:xfrm>
            <a:off x="6124387" y="5800058"/>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Katja Reimann</a:t>
            </a:r>
          </a:p>
        </p:txBody>
      </p:sp>
      <p:sp>
        <p:nvSpPr>
          <p:cNvPr id="149" name="Textfeld 148">
            <a:extLst>
              <a:ext uri="{FF2B5EF4-FFF2-40B4-BE49-F238E27FC236}">
                <a16:creationId xmlns:a16="http://schemas.microsoft.com/office/drawing/2014/main" id="{DCCACA0D-0524-4CE6-9080-1C80C3F66C20}"/>
              </a:ext>
            </a:extLst>
          </p:cNvPr>
          <p:cNvSpPr txBox="1"/>
          <p:nvPr userDrawn="1"/>
        </p:nvSpPr>
        <p:spPr>
          <a:xfrm>
            <a:off x="9255250" y="5459658"/>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Arno Spener</a:t>
            </a:r>
          </a:p>
        </p:txBody>
      </p:sp>
      <p:sp>
        <p:nvSpPr>
          <p:cNvPr id="150" name="Textfeld 149">
            <a:extLst>
              <a:ext uri="{FF2B5EF4-FFF2-40B4-BE49-F238E27FC236}">
                <a16:creationId xmlns:a16="http://schemas.microsoft.com/office/drawing/2014/main" id="{34DC902A-9D8A-44ED-9EC0-6119A72F8E7B}"/>
              </a:ext>
            </a:extLst>
          </p:cNvPr>
          <p:cNvSpPr txBox="1"/>
          <p:nvPr userDrawn="1"/>
        </p:nvSpPr>
        <p:spPr>
          <a:xfrm>
            <a:off x="9946824" y="2919093"/>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Britta Hövel</a:t>
            </a:r>
          </a:p>
        </p:txBody>
      </p:sp>
      <p:sp>
        <p:nvSpPr>
          <p:cNvPr id="151" name="Textfeld 150">
            <a:extLst>
              <a:ext uri="{FF2B5EF4-FFF2-40B4-BE49-F238E27FC236}">
                <a16:creationId xmlns:a16="http://schemas.microsoft.com/office/drawing/2014/main" id="{637A191C-C543-4B37-BD94-BCD99E32A327}"/>
              </a:ext>
            </a:extLst>
          </p:cNvPr>
          <p:cNvSpPr txBox="1"/>
          <p:nvPr userDrawn="1"/>
        </p:nvSpPr>
        <p:spPr>
          <a:xfrm>
            <a:off x="8913251" y="3769923"/>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Dr. Hermann Küster</a:t>
            </a:r>
          </a:p>
        </p:txBody>
      </p:sp>
      <p:sp>
        <p:nvSpPr>
          <p:cNvPr id="152" name="Textfeld 151">
            <a:extLst>
              <a:ext uri="{FF2B5EF4-FFF2-40B4-BE49-F238E27FC236}">
                <a16:creationId xmlns:a16="http://schemas.microsoft.com/office/drawing/2014/main" id="{47870909-B4F7-443E-80E8-BCDD3B80A862}"/>
              </a:ext>
            </a:extLst>
          </p:cNvPr>
          <p:cNvSpPr txBox="1"/>
          <p:nvPr userDrawn="1"/>
        </p:nvSpPr>
        <p:spPr>
          <a:xfrm>
            <a:off x="8132910" y="5005020"/>
            <a:ext cx="1511739" cy="430887"/>
          </a:xfrm>
          <a:prstGeom prst="rect">
            <a:avLst/>
          </a:prstGeom>
          <a:noFill/>
          <a:ln>
            <a:noFill/>
          </a:ln>
        </p:spPr>
        <p:txBody>
          <a:bodyPr wrap="square" rtlCol="0">
            <a:spAutoFit/>
          </a:bodyPr>
          <a:lstStyle/>
          <a:p>
            <a:pPr algn="ctr"/>
            <a:r>
              <a:rPr lang="de-DE" sz="1100">
                <a:solidFill>
                  <a:schemeClr val="tx1">
                    <a:lumMod val="75000"/>
                  </a:schemeClr>
                </a:solidFill>
                <a:latin typeface="+mj-lt"/>
              </a:rPr>
              <a:t>Prof. Dr. Karin Schnitker</a:t>
            </a:r>
          </a:p>
        </p:txBody>
      </p:sp>
      <p:sp>
        <p:nvSpPr>
          <p:cNvPr id="153" name="Textfeld 152">
            <a:extLst>
              <a:ext uri="{FF2B5EF4-FFF2-40B4-BE49-F238E27FC236}">
                <a16:creationId xmlns:a16="http://schemas.microsoft.com/office/drawing/2014/main" id="{50F9F583-579F-4680-8030-372B15CC7BED}"/>
              </a:ext>
            </a:extLst>
          </p:cNvPr>
          <p:cNvSpPr txBox="1"/>
          <p:nvPr userDrawn="1"/>
        </p:nvSpPr>
        <p:spPr>
          <a:xfrm>
            <a:off x="6685459" y="4668859"/>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Nina Recker</a:t>
            </a:r>
          </a:p>
        </p:txBody>
      </p:sp>
      <p:sp>
        <p:nvSpPr>
          <p:cNvPr id="154" name="Textfeld 153">
            <a:extLst>
              <a:ext uri="{FF2B5EF4-FFF2-40B4-BE49-F238E27FC236}">
                <a16:creationId xmlns:a16="http://schemas.microsoft.com/office/drawing/2014/main" id="{A46D4EDC-1BC1-4F50-8C84-85082AD9646E}"/>
              </a:ext>
            </a:extLst>
          </p:cNvPr>
          <p:cNvSpPr txBox="1"/>
          <p:nvPr userDrawn="1"/>
        </p:nvSpPr>
        <p:spPr>
          <a:xfrm>
            <a:off x="5668079" y="3957100"/>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Dr. Britta Müller</a:t>
            </a:r>
          </a:p>
        </p:txBody>
      </p:sp>
      <p:sp>
        <p:nvSpPr>
          <p:cNvPr id="155" name="Textfeld 154">
            <a:extLst>
              <a:ext uri="{FF2B5EF4-FFF2-40B4-BE49-F238E27FC236}">
                <a16:creationId xmlns:a16="http://schemas.microsoft.com/office/drawing/2014/main" id="{EA44D522-BF7D-4E06-B7E6-7CA6115E5090}"/>
              </a:ext>
            </a:extLst>
          </p:cNvPr>
          <p:cNvSpPr txBox="1"/>
          <p:nvPr userDrawn="1"/>
        </p:nvSpPr>
        <p:spPr>
          <a:xfrm>
            <a:off x="7441328" y="2920070"/>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Prof. Dr. Björn Peters</a:t>
            </a:r>
          </a:p>
        </p:txBody>
      </p:sp>
      <p:sp>
        <p:nvSpPr>
          <p:cNvPr id="156" name="Textfeld 155">
            <a:extLst>
              <a:ext uri="{FF2B5EF4-FFF2-40B4-BE49-F238E27FC236}">
                <a16:creationId xmlns:a16="http://schemas.microsoft.com/office/drawing/2014/main" id="{2A9B47F0-B6C3-43B3-8A79-00970663CA25}"/>
              </a:ext>
            </a:extLst>
          </p:cNvPr>
          <p:cNvSpPr txBox="1"/>
          <p:nvPr userDrawn="1"/>
        </p:nvSpPr>
        <p:spPr>
          <a:xfrm>
            <a:off x="6381212" y="2333596"/>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Charlotte Kreft</a:t>
            </a:r>
          </a:p>
        </p:txBody>
      </p:sp>
      <p:sp>
        <p:nvSpPr>
          <p:cNvPr id="157" name="Textfeld 156">
            <a:extLst>
              <a:ext uri="{FF2B5EF4-FFF2-40B4-BE49-F238E27FC236}">
                <a16:creationId xmlns:a16="http://schemas.microsoft.com/office/drawing/2014/main" id="{181E53CD-A0A5-45A1-8993-1FBB47407A4C}"/>
              </a:ext>
            </a:extLst>
          </p:cNvPr>
          <p:cNvSpPr txBox="1"/>
          <p:nvPr userDrawn="1"/>
        </p:nvSpPr>
        <p:spPr>
          <a:xfrm>
            <a:off x="5193550" y="2833391"/>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Tina Knoche</a:t>
            </a:r>
          </a:p>
        </p:txBody>
      </p:sp>
      <p:sp>
        <p:nvSpPr>
          <p:cNvPr id="158" name="Textfeld 157">
            <a:extLst>
              <a:ext uri="{FF2B5EF4-FFF2-40B4-BE49-F238E27FC236}">
                <a16:creationId xmlns:a16="http://schemas.microsoft.com/office/drawing/2014/main" id="{F45FAA7D-5654-4E72-8EBD-78E8B376A417}"/>
              </a:ext>
            </a:extLst>
          </p:cNvPr>
          <p:cNvSpPr txBox="1"/>
          <p:nvPr userDrawn="1"/>
        </p:nvSpPr>
        <p:spPr>
          <a:xfrm>
            <a:off x="4323176" y="3391501"/>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Tanja Fernand</a:t>
            </a:r>
          </a:p>
        </p:txBody>
      </p:sp>
      <p:sp>
        <p:nvSpPr>
          <p:cNvPr id="159" name="Textfeld 158">
            <a:extLst>
              <a:ext uri="{FF2B5EF4-FFF2-40B4-BE49-F238E27FC236}">
                <a16:creationId xmlns:a16="http://schemas.microsoft.com/office/drawing/2014/main" id="{B2319BC1-D6CA-46C6-904C-140DC089B174}"/>
              </a:ext>
            </a:extLst>
          </p:cNvPr>
          <p:cNvSpPr txBox="1"/>
          <p:nvPr userDrawn="1"/>
        </p:nvSpPr>
        <p:spPr>
          <a:xfrm>
            <a:off x="5017732" y="5090208"/>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Anja Simon</a:t>
            </a:r>
          </a:p>
        </p:txBody>
      </p:sp>
      <p:grpSp>
        <p:nvGrpSpPr>
          <p:cNvPr id="171" name="Gruppieren 170">
            <a:extLst>
              <a:ext uri="{FF2B5EF4-FFF2-40B4-BE49-F238E27FC236}">
                <a16:creationId xmlns:a16="http://schemas.microsoft.com/office/drawing/2014/main" id="{04CCD05A-26EF-4D98-9FD3-F9856EE5271A}"/>
              </a:ext>
            </a:extLst>
          </p:cNvPr>
          <p:cNvGrpSpPr/>
          <p:nvPr userDrawn="1"/>
        </p:nvGrpSpPr>
        <p:grpSpPr>
          <a:xfrm>
            <a:off x="10445591" y="3800191"/>
            <a:ext cx="684000" cy="684000"/>
            <a:chOff x="10448738" y="3551384"/>
            <a:chExt cx="684000" cy="684000"/>
          </a:xfrm>
        </p:grpSpPr>
        <p:sp>
          <p:nvSpPr>
            <p:cNvPr id="130" name="Flussdiagramm: Verbinder 129">
              <a:extLst>
                <a:ext uri="{FF2B5EF4-FFF2-40B4-BE49-F238E27FC236}">
                  <a16:creationId xmlns:a16="http://schemas.microsoft.com/office/drawing/2014/main" id="{3B042BEB-CD25-4019-9182-37879FA51891}"/>
                </a:ext>
              </a:extLst>
            </p:cNvPr>
            <p:cNvSpPr>
              <a:spLocks noChangeAspect="1"/>
            </p:cNvSpPr>
            <p:nvPr userDrawn="1"/>
          </p:nvSpPr>
          <p:spPr>
            <a:xfrm>
              <a:off x="10448738" y="3551384"/>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61" name="Grafik 160" descr="Ein Bild, das Mann, Person, drinnen, Hemd enthält.&#10;&#10;Automatisch generierte Beschreibung">
              <a:extLst>
                <a:ext uri="{FF2B5EF4-FFF2-40B4-BE49-F238E27FC236}">
                  <a16:creationId xmlns:a16="http://schemas.microsoft.com/office/drawing/2014/main" id="{1C91952C-B33F-45A0-B97F-B74D80F6B95D}"/>
                </a:ext>
              </a:extLst>
            </p:cNvPr>
            <p:cNvPicPr preferRelativeResize="0">
              <a:picLocks/>
            </p:cNvPicPr>
            <p:nvPr userDrawn="1"/>
          </p:nvPicPr>
          <p:blipFill rotWithShape="1">
            <a:blip r:embed="rId20" cstate="screen">
              <a:extLst>
                <a:ext uri="{28A0092B-C50C-407E-A947-70E740481C1C}">
                  <a14:useLocalDpi xmlns:a14="http://schemas.microsoft.com/office/drawing/2010/main"/>
                </a:ext>
              </a:extLst>
            </a:blip>
            <a:srcRect/>
            <a:stretch/>
          </p:blipFill>
          <p:spPr>
            <a:xfrm>
              <a:off x="10484738" y="3587384"/>
              <a:ext cx="612000" cy="612000"/>
            </a:xfrm>
            <a:prstGeom prst="ellipse">
              <a:avLst/>
            </a:prstGeom>
          </p:spPr>
        </p:pic>
      </p:grpSp>
      <p:grpSp>
        <p:nvGrpSpPr>
          <p:cNvPr id="170" name="Gruppieren 169">
            <a:extLst>
              <a:ext uri="{FF2B5EF4-FFF2-40B4-BE49-F238E27FC236}">
                <a16:creationId xmlns:a16="http://schemas.microsoft.com/office/drawing/2014/main" id="{33818542-7C43-46A5-8774-FA267A102277}"/>
              </a:ext>
            </a:extLst>
          </p:cNvPr>
          <p:cNvGrpSpPr/>
          <p:nvPr userDrawn="1"/>
        </p:nvGrpSpPr>
        <p:grpSpPr>
          <a:xfrm>
            <a:off x="2727724" y="1203685"/>
            <a:ext cx="684000" cy="684000"/>
            <a:chOff x="2765099" y="1203685"/>
            <a:chExt cx="684000" cy="684000"/>
          </a:xfrm>
        </p:grpSpPr>
        <p:sp>
          <p:nvSpPr>
            <p:cNvPr id="168" name="Flussdiagramm: Verbinder 167">
              <a:extLst>
                <a:ext uri="{FF2B5EF4-FFF2-40B4-BE49-F238E27FC236}">
                  <a16:creationId xmlns:a16="http://schemas.microsoft.com/office/drawing/2014/main" id="{84222DC9-8A03-4F4F-AA1D-F5921B25ACC8}"/>
                </a:ext>
              </a:extLst>
            </p:cNvPr>
            <p:cNvSpPr>
              <a:spLocks noChangeAspect="1"/>
            </p:cNvSpPr>
            <p:nvPr userDrawn="1"/>
          </p:nvSpPr>
          <p:spPr>
            <a:xfrm>
              <a:off x="2765099" y="1203685"/>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63" name="Grafik 162" descr="Ein Bild, das Mann, Person, Wand, Anzug enthält.&#10;&#10;Automatisch generierte Beschreibung">
              <a:extLst>
                <a:ext uri="{FF2B5EF4-FFF2-40B4-BE49-F238E27FC236}">
                  <a16:creationId xmlns:a16="http://schemas.microsoft.com/office/drawing/2014/main" id="{575E1D06-02C1-4D4C-A5C6-F8953A5A333F}"/>
                </a:ext>
              </a:extLst>
            </p:cNvPr>
            <p:cNvPicPr preferRelativeResize="0">
              <a:picLocks/>
            </p:cNvPicPr>
            <p:nvPr userDrawn="1"/>
          </p:nvPicPr>
          <p:blipFill rotWithShape="1">
            <a:blip r:embed="rId21" cstate="screen">
              <a:extLst>
                <a:ext uri="{28A0092B-C50C-407E-A947-70E740481C1C}">
                  <a14:useLocalDpi xmlns:a14="http://schemas.microsoft.com/office/drawing/2010/main"/>
                </a:ext>
              </a:extLst>
            </a:blip>
            <a:srcRect/>
            <a:stretch/>
          </p:blipFill>
          <p:spPr>
            <a:xfrm>
              <a:off x="2801099" y="1239685"/>
              <a:ext cx="612000" cy="612000"/>
            </a:xfrm>
            <a:prstGeom prst="ellipse">
              <a:avLst/>
            </a:prstGeom>
          </p:spPr>
        </p:pic>
      </p:grpSp>
      <p:sp>
        <p:nvSpPr>
          <p:cNvPr id="166" name="Flussdiagramm: Verbinder 165">
            <a:extLst>
              <a:ext uri="{FF2B5EF4-FFF2-40B4-BE49-F238E27FC236}">
                <a16:creationId xmlns:a16="http://schemas.microsoft.com/office/drawing/2014/main" id="{71EF7F17-A8B1-4AF0-9300-9B608F607AB9}"/>
              </a:ext>
            </a:extLst>
          </p:cNvPr>
          <p:cNvSpPr>
            <a:spLocks noChangeAspect="1"/>
          </p:cNvSpPr>
          <p:nvPr userDrawn="1"/>
        </p:nvSpPr>
        <p:spPr>
          <a:xfrm>
            <a:off x="10644159" y="5351818"/>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7" name="Textfeld 166">
            <a:extLst>
              <a:ext uri="{FF2B5EF4-FFF2-40B4-BE49-F238E27FC236}">
                <a16:creationId xmlns:a16="http://schemas.microsoft.com/office/drawing/2014/main" id="{E9686BE8-59E0-4C5E-8AC6-D001686A0B78}"/>
              </a:ext>
            </a:extLst>
          </p:cNvPr>
          <p:cNvSpPr txBox="1"/>
          <p:nvPr userDrawn="1"/>
        </p:nvSpPr>
        <p:spPr>
          <a:xfrm>
            <a:off x="10007250" y="4420522"/>
            <a:ext cx="1511739" cy="430887"/>
          </a:xfrm>
          <a:prstGeom prst="rect">
            <a:avLst/>
          </a:prstGeom>
          <a:noFill/>
          <a:ln>
            <a:noFill/>
          </a:ln>
        </p:spPr>
        <p:txBody>
          <a:bodyPr wrap="square" rtlCol="0">
            <a:spAutoFit/>
          </a:bodyPr>
          <a:lstStyle/>
          <a:p>
            <a:pPr algn="ctr"/>
            <a:r>
              <a:rPr lang="de-DE" sz="1100">
                <a:solidFill>
                  <a:schemeClr val="tx1">
                    <a:lumMod val="75000"/>
                  </a:schemeClr>
                </a:solidFill>
                <a:latin typeface="+mj-lt"/>
              </a:rPr>
              <a:t>Prof. Dr. Matthias Kussin</a:t>
            </a:r>
          </a:p>
        </p:txBody>
      </p:sp>
      <p:sp>
        <p:nvSpPr>
          <p:cNvPr id="169" name="Textfeld 168">
            <a:extLst>
              <a:ext uri="{FF2B5EF4-FFF2-40B4-BE49-F238E27FC236}">
                <a16:creationId xmlns:a16="http://schemas.microsoft.com/office/drawing/2014/main" id="{48891277-F19E-4755-9F62-13CC645EFD76}"/>
              </a:ext>
            </a:extLst>
          </p:cNvPr>
          <p:cNvSpPr txBox="1"/>
          <p:nvPr userDrawn="1"/>
        </p:nvSpPr>
        <p:spPr>
          <a:xfrm>
            <a:off x="2276616" y="1877238"/>
            <a:ext cx="1517625" cy="261610"/>
          </a:xfrm>
          <a:prstGeom prst="rect">
            <a:avLst/>
          </a:prstGeom>
          <a:noFill/>
          <a:ln>
            <a:noFill/>
          </a:ln>
        </p:spPr>
        <p:txBody>
          <a:bodyPr wrap="square" rtlCol="0">
            <a:spAutoFit/>
          </a:bodyPr>
          <a:lstStyle/>
          <a:p>
            <a:r>
              <a:rPr lang="de-DE" sz="1100">
                <a:solidFill>
                  <a:schemeClr val="tx1">
                    <a:lumMod val="75000"/>
                  </a:schemeClr>
                </a:solidFill>
                <a:latin typeface="+mj-lt"/>
              </a:rPr>
              <a:t>Sebastian Scheibner</a:t>
            </a:r>
          </a:p>
        </p:txBody>
      </p:sp>
      <p:grpSp>
        <p:nvGrpSpPr>
          <p:cNvPr id="174" name="Gruppieren 173">
            <a:extLst>
              <a:ext uri="{FF2B5EF4-FFF2-40B4-BE49-F238E27FC236}">
                <a16:creationId xmlns:a16="http://schemas.microsoft.com/office/drawing/2014/main" id="{C1DD1DDD-C258-40A6-A496-C86EA5A4B794}"/>
              </a:ext>
            </a:extLst>
          </p:cNvPr>
          <p:cNvGrpSpPr/>
          <p:nvPr userDrawn="1"/>
        </p:nvGrpSpPr>
        <p:grpSpPr>
          <a:xfrm>
            <a:off x="9110452" y="1935994"/>
            <a:ext cx="684000" cy="684000"/>
            <a:chOff x="9080796" y="2067618"/>
            <a:chExt cx="684000" cy="684000"/>
          </a:xfrm>
        </p:grpSpPr>
        <p:sp>
          <p:nvSpPr>
            <p:cNvPr id="172" name="Flussdiagramm: Verbinder 171">
              <a:extLst>
                <a:ext uri="{FF2B5EF4-FFF2-40B4-BE49-F238E27FC236}">
                  <a16:creationId xmlns:a16="http://schemas.microsoft.com/office/drawing/2014/main" id="{C33486CB-1BFE-4153-8E11-A11D57D5ADC3}"/>
                </a:ext>
              </a:extLst>
            </p:cNvPr>
            <p:cNvSpPr>
              <a:spLocks noChangeAspect="1"/>
            </p:cNvSpPr>
            <p:nvPr userDrawn="1"/>
          </p:nvSpPr>
          <p:spPr>
            <a:xfrm>
              <a:off x="9080796" y="2067618"/>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65" name="Grafik 164" descr="Ein Bild, das Mann, Person, Wand, drinnen enthält.&#10;&#10;Automatisch generierte Beschreibung">
              <a:extLst>
                <a:ext uri="{FF2B5EF4-FFF2-40B4-BE49-F238E27FC236}">
                  <a16:creationId xmlns:a16="http://schemas.microsoft.com/office/drawing/2014/main" id="{28F33C4D-CA21-4B7D-8A48-4E8CF915D096}"/>
                </a:ext>
              </a:extLst>
            </p:cNvPr>
            <p:cNvPicPr preferRelativeResize="0">
              <a:picLocks/>
            </p:cNvPicPr>
            <p:nvPr userDrawn="1"/>
          </p:nvPicPr>
          <p:blipFill rotWithShape="1">
            <a:blip r:embed="rId22" cstate="screen">
              <a:extLst>
                <a:ext uri="{28A0092B-C50C-407E-A947-70E740481C1C}">
                  <a14:useLocalDpi xmlns:a14="http://schemas.microsoft.com/office/drawing/2010/main"/>
                </a:ext>
              </a:extLst>
            </a:blip>
            <a:srcRect/>
            <a:stretch/>
          </p:blipFill>
          <p:spPr>
            <a:xfrm>
              <a:off x="9116796" y="2103618"/>
              <a:ext cx="612000" cy="612000"/>
            </a:xfrm>
            <a:prstGeom prst="ellipse">
              <a:avLst/>
            </a:prstGeom>
          </p:spPr>
        </p:pic>
      </p:grpSp>
      <p:sp>
        <p:nvSpPr>
          <p:cNvPr id="173" name="Textfeld 172">
            <a:extLst>
              <a:ext uri="{FF2B5EF4-FFF2-40B4-BE49-F238E27FC236}">
                <a16:creationId xmlns:a16="http://schemas.microsoft.com/office/drawing/2014/main" id="{367EAFA9-8515-45DA-9759-6142DFFA9740}"/>
              </a:ext>
            </a:extLst>
          </p:cNvPr>
          <p:cNvSpPr txBox="1"/>
          <p:nvPr userDrawn="1"/>
        </p:nvSpPr>
        <p:spPr>
          <a:xfrm>
            <a:off x="8698677" y="2602761"/>
            <a:ext cx="1511739" cy="261610"/>
          </a:xfrm>
          <a:prstGeom prst="rect">
            <a:avLst/>
          </a:prstGeom>
          <a:noFill/>
          <a:ln>
            <a:noFill/>
          </a:ln>
        </p:spPr>
        <p:txBody>
          <a:bodyPr wrap="square" rtlCol="0">
            <a:spAutoFit/>
          </a:bodyPr>
          <a:lstStyle/>
          <a:p>
            <a:pPr algn="ctr"/>
            <a:r>
              <a:rPr lang="de-DE" sz="1100">
                <a:solidFill>
                  <a:schemeClr val="tx1">
                    <a:lumMod val="75000"/>
                  </a:schemeClr>
                </a:solidFill>
                <a:latin typeface="+mj-lt"/>
              </a:rPr>
              <a:t>Stefan Pastor</a:t>
            </a:r>
          </a:p>
        </p:txBody>
      </p:sp>
      <p:sp>
        <p:nvSpPr>
          <p:cNvPr id="5" name="Textfeld 4">
            <a:extLst>
              <a:ext uri="{FF2B5EF4-FFF2-40B4-BE49-F238E27FC236}">
                <a16:creationId xmlns:a16="http://schemas.microsoft.com/office/drawing/2014/main" id="{E48C8C03-F9CC-4E16-9D78-A9A23CC148A6}"/>
              </a:ext>
            </a:extLst>
          </p:cNvPr>
          <p:cNvSpPr txBox="1"/>
          <p:nvPr userDrawn="1"/>
        </p:nvSpPr>
        <p:spPr>
          <a:xfrm>
            <a:off x="3458520" y="355223"/>
            <a:ext cx="5274961" cy="307777"/>
          </a:xfrm>
          <a:prstGeom prst="rect">
            <a:avLst/>
          </a:prstGeom>
          <a:noFill/>
        </p:spPr>
        <p:txBody>
          <a:bodyPr wrap="square" rtlCol="0">
            <a:spAutoFit/>
          </a:bodyPr>
          <a:lstStyle/>
          <a:p>
            <a:pPr algn="ctr"/>
            <a:r>
              <a:rPr kumimoji="0" lang="de-DE" sz="1400" b="1" i="0" u="none" strike="noStrike" kern="1200" cap="all" spc="0" normalizeH="0" baseline="0" noProof="0">
                <a:ln>
                  <a:noFill/>
                </a:ln>
                <a:solidFill>
                  <a:schemeClr val="tx1">
                    <a:lumMod val="75000"/>
                  </a:schemeClr>
                </a:solidFill>
                <a:effectLst/>
                <a:uLnTx/>
                <a:uFillTx/>
                <a:latin typeface="+mj-lt"/>
                <a:ea typeface="+mj-ea"/>
                <a:cs typeface="+mj-cs"/>
              </a:rPr>
              <a:t>Das interdisziplinäre </a:t>
            </a:r>
            <a:r>
              <a:rPr kumimoji="0" lang="de-DE" sz="1400" b="1" i="0" u="none" strike="noStrike" kern="1200" cap="all" spc="0" normalizeH="0" baseline="0" noProof="0" err="1">
                <a:ln>
                  <a:noFill/>
                </a:ln>
                <a:solidFill>
                  <a:schemeClr val="tx1">
                    <a:lumMod val="75000"/>
                  </a:schemeClr>
                </a:solidFill>
                <a:effectLst/>
                <a:uLnTx/>
                <a:uFillTx/>
                <a:latin typeface="+mj-lt"/>
                <a:ea typeface="+mj-ea"/>
                <a:cs typeface="+mj-cs"/>
              </a:rPr>
              <a:t>zukunftsnetzwerk</a:t>
            </a:r>
            <a:endParaRPr lang="de-DE" b="1">
              <a:solidFill>
                <a:schemeClr val="tx1">
                  <a:lumMod val="75000"/>
                </a:schemeClr>
              </a:solidFill>
              <a:latin typeface="+mj-lt"/>
            </a:endParaRPr>
          </a:p>
        </p:txBody>
      </p:sp>
      <p:sp>
        <p:nvSpPr>
          <p:cNvPr id="109" name="Flussdiagramm: Verbinder 108">
            <a:extLst>
              <a:ext uri="{FF2B5EF4-FFF2-40B4-BE49-F238E27FC236}">
                <a16:creationId xmlns:a16="http://schemas.microsoft.com/office/drawing/2014/main" id="{EE44D47D-95EC-4F4A-A0EC-460834FBF147}"/>
              </a:ext>
            </a:extLst>
          </p:cNvPr>
          <p:cNvSpPr>
            <a:spLocks noChangeAspect="1"/>
          </p:cNvSpPr>
          <p:nvPr userDrawn="1"/>
        </p:nvSpPr>
        <p:spPr>
          <a:xfrm>
            <a:off x="10185207" y="1277741"/>
            <a:ext cx="684000" cy="684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 name="Grafik 115" descr="Ein Bild, das Person, Anzug, darstellend enthält.&#10;&#10;Automatisch generierte Beschreibung">
            <a:extLst>
              <a:ext uri="{FF2B5EF4-FFF2-40B4-BE49-F238E27FC236}">
                <a16:creationId xmlns:a16="http://schemas.microsoft.com/office/drawing/2014/main" id="{6208B4B5-D7BA-4836-828E-D92CFC1B0D57}"/>
              </a:ext>
            </a:extLst>
          </p:cNvPr>
          <p:cNvPicPr>
            <a:picLocks noChangeAspect="1"/>
          </p:cNvPicPr>
          <p:nvPr userDrawn="1"/>
        </p:nvPicPr>
        <p:blipFill rotWithShape="1">
          <a:blip r:embed="rId23" cstate="print">
            <a:extLst>
              <a:ext uri="{28A0092B-C50C-407E-A947-70E740481C1C}">
                <a14:useLocalDpi xmlns:a14="http://schemas.microsoft.com/office/drawing/2010/main"/>
              </a:ext>
            </a:extLst>
          </a:blip>
          <a:srcRect/>
          <a:stretch/>
        </p:blipFill>
        <p:spPr>
          <a:xfrm>
            <a:off x="10221207" y="1313748"/>
            <a:ext cx="612000" cy="611987"/>
          </a:xfrm>
          <a:prstGeom prst="ellipse">
            <a:avLst/>
          </a:prstGeom>
        </p:spPr>
      </p:pic>
      <p:sp>
        <p:nvSpPr>
          <p:cNvPr id="117" name="Textfeld 116">
            <a:extLst>
              <a:ext uri="{FF2B5EF4-FFF2-40B4-BE49-F238E27FC236}">
                <a16:creationId xmlns:a16="http://schemas.microsoft.com/office/drawing/2014/main" id="{A215AD14-BCF5-48D4-B7D1-F114A611DED1}"/>
              </a:ext>
            </a:extLst>
          </p:cNvPr>
          <p:cNvSpPr txBox="1"/>
          <p:nvPr userDrawn="1"/>
        </p:nvSpPr>
        <p:spPr>
          <a:xfrm>
            <a:off x="9816435" y="1957492"/>
            <a:ext cx="1511739" cy="261610"/>
          </a:xfrm>
          <a:prstGeom prst="rect">
            <a:avLst/>
          </a:prstGeom>
          <a:noFill/>
          <a:ln>
            <a:noFill/>
          </a:ln>
        </p:spPr>
        <p:txBody>
          <a:bodyPr wrap="square" rtlCol="0">
            <a:spAutoFit/>
          </a:bodyPr>
          <a:lstStyle/>
          <a:p>
            <a:pPr algn="ctr"/>
            <a:r>
              <a:rPr lang="de-DE" sz="1100" err="1">
                <a:solidFill>
                  <a:schemeClr val="tx1">
                    <a:lumMod val="75000"/>
                  </a:schemeClr>
                </a:solidFill>
                <a:latin typeface="+mj-lt"/>
              </a:rPr>
              <a:t>Purvi</a:t>
            </a:r>
            <a:r>
              <a:rPr lang="de-DE" sz="1100">
                <a:solidFill>
                  <a:schemeClr val="tx1">
                    <a:lumMod val="75000"/>
                  </a:schemeClr>
                </a:solidFill>
                <a:latin typeface="+mj-lt"/>
              </a:rPr>
              <a:t> Shah-</a:t>
            </a:r>
            <a:r>
              <a:rPr lang="de-DE" sz="1100" err="1">
                <a:solidFill>
                  <a:schemeClr val="tx1">
                    <a:lumMod val="75000"/>
                  </a:schemeClr>
                </a:solidFill>
                <a:latin typeface="+mj-lt"/>
              </a:rPr>
              <a:t>Paulini</a:t>
            </a:r>
            <a:endParaRPr lang="de-DE" sz="1100">
              <a:solidFill>
                <a:schemeClr val="tx1">
                  <a:lumMod val="75000"/>
                </a:schemeClr>
              </a:solidFill>
              <a:latin typeface="+mj-lt"/>
            </a:endParaRPr>
          </a:p>
        </p:txBody>
      </p:sp>
      <p:pic>
        <p:nvPicPr>
          <p:cNvPr id="6" name="Grafik 5" descr="Ein Bild, das Mann, Person, Wand, stehend enthält.&#10;&#10;Automatisch generierte Beschreibung">
            <a:extLst>
              <a:ext uri="{FF2B5EF4-FFF2-40B4-BE49-F238E27FC236}">
                <a16:creationId xmlns:a16="http://schemas.microsoft.com/office/drawing/2014/main" id="{602A29DC-757F-4DA6-A4CA-7086C107A419}"/>
              </a:ext>
            </a:extLst>
          </p:cNvPr>
          <p:cNvPicPr>
            <a:picLocks noChangeAspect="1"/>
          </p:cNvPicPr>
          <p:nvPr userDrawn="1"/>
        </p:nvPicPr>
        <p:blipFill rotWithShape="1">
          <a:blip r:embed="rId24" cstate="print">
            <a:extLst>
              <a:ext uri="{28A0092B-C50C-407E-A947-70E740481C1C}">
                <a14:useLocalDpi xmlns:a14="http://schemas.microsoft.com/office/drawing/2010/main"/>
              </a:ext>
            </a:extLst>
          </a:blip>
          <a:srcRect/>
          <a:stretch/>
        </p:blipFill>
        <p:spPr>
          <a:xfrm>
            <a:off x="1018907" y="1811835"/>
            <a:ext cx="612783" cy="612000"/>
          </a:xfrm>
          <a:prstGeom prst="ellipse">
            <a:avLst/>
          </a:prstGeom>
        </p:spPr>
      </p:pic>
      <p:sp>
        <p:nvSpPr>
          <p:cNvPr id="112" name="Textfeld 111">
            <a:extLst>
              <a:ext uri="{FF2B5EF4-FFF2-40B4-BE49-F238E27FC236}">
                <a16:creationId xmlns:a16="http://schemas.microsoft.com/office/drawing/2014/main" id="{3DAC45C1-CAA5-4FDB-951E-9B325561E4B9}"/>
              </a:ext>
            </a:extLst>
          </p:cNvPr>
          <p:cNvSpPr txBox="1"/>
          <p:nvPr userDrawn="1"/>
        </p:nvSpPr>
        <p:spPr>
          <a:xfrm>
            <a:off x="830451" y="2456453"/>
            <a:ext cx="1035363" cy="261610"/>
          </a:xfrm>
          <a:prstGeom prst="rect">
            <a:avLst/>
          </a:prstGeom>
          <a:noFill/>
          <a:ln>
            <a:noFill/>
          </a:ln>
        </p:spPr>
        <p:txBody>
          <a:bodyPr wrap="square" rtlCol="0">
            <a:spAutoFit/>
          </a:bodyPr>
          <a:lstStyle/>
          <a:p>
            <a:r>
              <a:rPr lang="de-DE" sz="1100">
                <a:solidFill>
                  <a:schemeClr val="tx1">
                    <a:lumMod val="75000"/>
                  </a:schemeClr>
                </a:solidFill>
                <a:latin typeface="+mj-lt"/>
              </a:rPr>
              <a:t>Stefan Löhr</a:t>
            </a:r>
          </a:p>
        </p:txBody>
      </p:sp>
      <p:pic>
        <p:nvPicPr>
          <p:cNvPr id="114" name="Grafik 113" descr="Ein Bild, das Person, Gras, draußen, gelb enthält.&#10;&#10;Automatisch generierte Beschreibung">
            <a:extLst>
              <a:ext uri="{FF2B5EF4-FFF2-40B4-BE49-F238E27FC236}">
                <a16:creationId xmlns:a16="http://schemas.microsoft.com/office/drawing/2014/main" id="{E35CDA8A-F381-4A3E-9971-DA5672335C65}"/>
              </a:ext>
            </a:extLst>
          </p:cNvPr>
          <p:cNvPicPr>
            <a:picLocks/>
          </p:cNvPicPr>
          <p:nvPr userDrawn="1"/>
        </p:nvPicPr>
        <p:blipFill rotWithShape="1">
          <a:blip r:embed="rId25" cstate="print">
            <a:extLst>
              <a:ext uri="{28A0092B-C50C-407E-A947-70E740481C1C}">
                <a14:useLocalDpi xmlns:a14="http://schemas.microsoft.com/office/drawing/2010/main"/>
              </a:ext>
            </a:extLst>
          </a:blip>
          <a:srcRect/>
          <a:stretch/>
        </p:blipFill>
        <p:spPr>
          <a:xfrm>
            <a:off x="6594579" y="5208312"/>
            <a:ext cx="612000" cy="612000"/>
          </a:xfrm>
          <a:prstGeom prst="ellipse">
            <a:avLst/>
          </a:prstGeom>
        </p:spPr>
      </p:pic>
      <p:pic>
        <p:nvPicPr>
          <p:cNvPr id="118" name="Grafik 117" descr="Ein Bild, das Mann, Person, Anzug, tragen enthält.&#10;&#10;Automatisch generierte Beschreibung">
            <a:extLst>
              <a:ext uri="{FF2B5EF4-FFF2-40B4-BE49-F238E27FC236}">
                <a16:creationId xmlns:a16="http://schemas.microsoft.com/office/drawing/2014/main" id="{2A363190-F6D6-4A56-8968-9A3941B8FB47}"/>
              </a:ext>
            </a:extLst>
          </p:cNvPr>
          <p:cNvPicPr>
            <a:picLocks noChangeAspect="1"/>
          </p:cNvPicPr>
          <p:nvPr userDrawn="1"/>
        </p:nvPicPr>
        <p:blipFill rotWithShape="1">
          <a:blip r:embed="rId26" cstate="print">
            <a:extLst>
              <a:ext uri="{28A0092B-C50C-407E-A947-70E740481C1C}">
                <a14:useLocalDpi xmlns:a14="http://schemas.microsoft.com/office/drawing/2010/main"/>
              </a:ext>
            </a:extLst>
          </a:blip>
          <a:srcRect/>
          <a:stretch/>
        </p:blipFill>
        <p:spPr>
          <a:xfrm rot="21152568">
            <a:off x="9360045" y="3130485"/>
            <a:ext cx="612013" cy="612000"/>
          </a:xfrm>
          <a:prstGeom prst="ellipse">
            <a:avLst/>
          </a:prstGeom>
        </p:spPr>
      </p:pic>
    </p:spTree>
    <p:extLst>
      <p:ext uri="{BB962C8B-B14F-4D97-AF65-F5344CB8AC3E}">
        <p14:creationId xmlns:p14="http://schemas.microsoft.com/office/powerpoint/2010/main" val="2281713843"/>
      </p:ext>
    </p:extLst>
  </p:cSld>
  <p:clrMapOvr>
    <a:masterClrMapping/>
  </p:clrMapOvr>
  <p:extLst>
    <p:ext uri="{DCECCB84-F9BA-43D5-87BE-67443E8EF086}">
      <p15:sldGuideLst xmlns:p15="http://schemas.microsoft.com/office/powerpoint/2012/main">
        <p15:guide id="1" orient="horz" pos="3929" userDrawn="1">
          <p15:clr>
            <a:srgbClr val="FBAE40"/>
          </p15:clr>
        </p15:guide>
        <p15:guide id="3" orient="horz" pos="709" userDrawn="1">
          <p15:clr>
            <a:srgbClr val="FBAE40"/>
          </p15:clr>
        </p15:guide>
        <p15:guide id="4" pos="7310" userDrawn="1">
          <p15:clr>
            <a:srgbClr val="FBAE40"/>
          </p15:clr>
        </p15:guide>
        <p15:guide id="6" pos="37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ichpunkte mit Pfeilen">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498F6F2-6919-45AD-B99C-50D72124F91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838" y="1510754"/>
            <a:ext cx="400236" cy="392845"/>
          </a:xfrm>
          <a:prstGeom prst="rect">
            <a:avLst/>
          </a:prstGeom>
        </p:spPr>
      </p:pic>
      <p:sp>
        <p:nvSpPr>
          <p:cNvPr id="34" name="Textplatzhalter 2">
            <a:extLst>
              <a:ext uri="{FF2B5EF4-FFF2-40B4-BE49-F238E27FC236}">
                <a16:creationId xmlns:a16="http://schemas.microsoft.com/office/drawing/2014/main" id="{F6B80CF8-91E7-4A0F-9DED-94AFF22882F6}"/>
              </a:ext>
            </a:extLst>
          </p:cNvPr>
          <p:cNvSpPr>
            <a:spLocks noGrp="1"/>
          </p:cNvSpPr>
          <p:nvPr>
            <p:ph type="body" idx="23" hasCustomPrompt="1"/>
          </p:nvPr>
        </p:nvSpPr>
        <p:spPr>
          <a:xfrm>
            <a:off x="1409385" y="4761135"/>
            <a:ext cx="10073054" cy="619200"/>
          </a:xfrm>
          <a:ln>
            <a:noFill/>
          </a:ln>
        </p:spPr>
        <p:txBody>
          <a:bodyPr>
            <a:noAutofit/>
          </a:bodyPr>
          <a:lstStyle>
            <a:lvl1pPr marL="0" indent="0" algn="just">
              <a:lnSpc>
                <a:spcPct val="100000"/>
              </a:lnSpc>
              <a:buFont typeface="Arial" panose="020B0604020202020204" pitchFamily="34" charset="0"/>
              <a:buNone/>
              <a:defRPr lang="de-DE" sz="1800" kern="1200" dirty="0">
                <a:solidFill>
                  <a:schemeClr val="tx1">
                    <a:lumMod val="75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                                               Wir begleiten unsere Kunden auf die nächste Ebene, indem wir die Menschen und die Organisation in ihre Potenziale bringen</a:t>
            </a:r>
          </a:p>
        </p:txBody>
      </p:sp>
      <p:sp>
        <p:nvSpPr>
          <p:cNvPr id="33" name="Textplatzhalter 2">
            <a:extLst>
              <a:ext uri="{FF2B5EF4-FFF2-40B4-BE49-F238E27FC236}">
                <a16:creationId xmlns:a16="http://schemas.microsoft.com/office/drawing/2014/main" id="{716F1190-DA95-4C7E-9ACC-82130E8EC2FE}"/>
              </a:ext>
            </a:extLst>
          </p:cNvPr>
          <p:cNvSpPr>
            <a:spLocks noGrp="1"/>
          </p:cNvSpPr>
          <p:nvPr>
            <p:ph type="body" idx="22" hasCustomPrompt="1"/>
          </p:nvPr>
        </p:nvSpPr>
        <p:spPr>
          <a:xfrm>
            <a:off x="1412035" y="3633899"/>
            <a:ext cx="10073054" cy="619200"/>
          </a:xfrm>
          <a:ln>
            <a:noFill/>
          </a:ln>
        </p:spPr>
        <p:txBody>
          <a:bodyPr>
            <a:noAutofit/>
          </a:bodyPr>
          <a:lstStyle>
            <a:lvl1pPr marL="0" indent="0" algn="just">
              <a:lnSpc>
                <a:spcPct val="100000"/>
              </a:lnSpc>
              <a:buFont typeface="Arial" panose="020B0604020202020204" pitchFamily="34" charset="0"/>
              <a:buNone/>
              <a:defRPr lang="de-DE" sz="1800" kern="1200" dirty="0">
                <a:solidFill>
                  <a:schemeClr val="tx1">
                    <a:lumMod val="75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                          Wir entwickeln mit unseren Kunden unter Einbezug verschiedener Perspektiven gemeinsam passende Formate und Maßnahmen</a:t>
            </a:r>
          </a:p>
        </p:txBody>
      </p:sp>
      <p:sp>
        <p:nvSpPr>
          <p:cNvPr id="32" name="Textplatzhalter 2">
            <a:extLst>
              <a:ext uri="{FF2B5EF4-FFF2-40B4-BE49-F238E27FC236}">
                <a16:creationId xmlns:a16="http://schemas.microsoft.com/office/drawing/2014/main" id="{E6A07D58-28A4-4F18-ADDD-EB74450C0102}"/>
              </a:ext>
            </a:extLst>
          </p:cNvPr>
          <p:cNvSpPr>
            <a:spLocks noGrp="1"/>
          </p:cNvSpPr>
          <p:nvPr>
            <p:ph type="body" idx="21" hasCustomPrompt="1"/>
          </p:nvPr>
        </p:nvSpPr>
        <p:spPr>
          <a:xfrm>
            <a:off x="1409385" y="2498879"/>
            <a:ext cx="10073054" cy="619200"/>
          </a:xfrm>
          <a:ln>
            <a:noFill/>
          </a:ln>
        </p:spPr>
        <p:txBody>
          <a:bodyPr>
            <a:noAutofit/>
          </a:bodyPr>
          <a:lstStyle>
            <a:lvl1pPr marL="0" indent="0" algn="just">
              <a:lnSpc>
                <a:spcPct val="100000"/>
              </a:lnSpc>
              <a:buFont typeface="Arial" panose="020B0604020202020204" pitchFamily="34" charset="0"/>
              <a:buNone/>
              <a:defRPr lang="de-DE" sz="1800" kern="1200" dirty="0">
                <a:solidFill>
                  <a:schemeClr val="tx1">
                    <a:lumMod val="75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                      Wir identifizieren den größten Hebel und begleiten Veränderungen agil und nachhaltig – wir schaffen Mehrwert</a:t>
            </a:r>
          </a:p>
        </p:txBody>
      </p:sp>
      <p:sp>
        <p:nvSpPr>
          <p:cNvPr id="19" name="Textplatzhalter 2">
            <a:extLst>
              <a:ext uri="{FF2B5EF4-FFF2-40B4-BE49-F238E27FC236}">
                <a16:creationId xmlns:a16="http://schemas.microsoft.com/office/drawing/2014/main" id="{CFDA965D-238F-4D5D-8B63-164E8A84C1A5}"/>
              </a:ext>
            </a:extLst>
          </p:cNvPr>
          <p:cNvSpPr>
            <a:spLocks noGrp="1"/>
          </p:cNvSpPr>
          <p:nvPr>
            <p:ph type="body" idx="15" hasCustomPrompt="1"/>
          </p:nvPr>
        </p:nvSpPr>
        <p:spPr>
          <a:xfrm>
            <a:off x="1423621" y="1397576"/>
            <a:ext cx="10073054" cy="619200"/>
          </a:xfrm>
          <a:ln>
            <a:noFill/>
          </a:ln>
        </p:spPr>
        <p:txBody>
          <a:bodyPr>
            <a:noAutofit/>
          </a:bodyPr>
          <a:lstStyle>
            <a:lvl1pPr marL="0" indent="0" algn="just">
              <a:lnSpc>
                <a:spcPct val="100000"/>
              </a:lnSpc>
              <a:buFont typeface="Arial" panose="020B0604020202020204" pitchFamily="34" charset="0"/>
              <a:buNone/>
              <a:defRPr lang="de-DE" sz="1800" kern="1200" dirty="0">
                <a:solidFill>
                  <a:schemeClr val="tx1">
                    <a:lumMod val="75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                                            Wir müssen erst unsere Kunden und das System verstehen und richten unsere Angebote danach aus</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7" name="Textplatzhalter 2">
            <a:extLst>
              <a:ext uri="{FF2B5EF4-FFF2-40B4-BE49-F238E27FC236}">
                <a16:creationId xmlns:a16="http://schemas.microsoft.com/office/drawing/2014/main" id="{54BB616F-B4B6-41C8-9D36-17566176B7A9}"/>
              </a:ext>
            </a:extLst>
          </p:cNvPr>
          <p:cNvSpPr>
            <a:spLocks noGrp="1"/>
          </p:cNvSpPr>
          <p:nvPr>
            <p:ph type="body" idx="13" hasCustomPrompt="1"/>
          </p:nvPr>
        </p:nvSpPr>
        <p:spPr>
          <a:xfrm>
            <a:off x="1414981" y="1397386"/>
            <a:ext cx="2788005" cy="619581"/>
          </a:xfrm>
          <a:ln>
            <a:noFill/>
          </a:ln>
        </p:spPr>
        <p:txBody>
          <a:bodyPr anchor="t">
            <a:noAutofit/>
          </a:bodyPr>
          <a:lstStyle>
            <a:lvl1pPr marL="0" indent="0" algn="just">
              <a:lnSpc>
                <a:spcPct val="100000"/>
              </a:lnSpc>
              <a:buFont typeface="Arial" panose="020B0604020202020204" pitchFamily="34" charset="0"/>
              <a:buNone/>
              <a:defRPr sz="18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BEDARFSORIENTIERT</a:t>
            </a:r>
          </a:p>
        </p:txBody>
      </p: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atin typeface="+mn-lt"/>
              </a:defRPr>
            </a:lvl1pPr>
          </a:lstStyle>
          <a:p>
            <a:endParaRPr lang="de-DE"/>
          </a:p>
        </p:txBody>
      </p:sp>
      <p:sp>
        <p:nvSpPr>
          <p:cNvPr id="3" name="Titel 2">
            <a:extLst>
              <a:ext uri="{FF2B5EF4-FFF2-40B4-BE49-F238E27FC236}">
                <a16:creationId xmlns:a16="http://schemas.microsoft.com/office/drawing/2014/main" id="{D8E6CE37-024E-43A1-82AE-21024F23471B}"/>
              </a:ext>
            </a:extLst>
          </p:cNvPr>
          <p:cNvSpPr>
            <a:spLocks noGrp="1"/>
          </p:cNvSpPr>
          <p:nvPr>
            <p:ph type="title"/>
          </p:nvPr>
        </p:nvSpPr>
        <p:spPr/>
        <p:txBody>
          <a:bodyPr/>
          <a:lstStyle>
            <a:lvl1pPr>
              <a:defRPr>
                <a:latin typeface="+mn-lt"/>
              </a:defRPr>
            </a:lvl1pPr>
          </a:lstStyle>
          <a:p>
            <a:r>
              <a:rPr lang="de-DE"/>
              <a:t>Mastertitelformat bearbeiten</a:t>
            </a:r>
          </a:p>
        </p:txBody>
      </p:sp>
      <p:cxnSp>
        <p:nvCxnSpPr>
          <p:cNvPr id="11" name="Gerader Verbinder 10">
            <a:extLst>
              <a:ext uri="{FF2B5EF4-FFF2-40B4-BE49-F238E27FC236}">
                <a16:creationId xmlns:a16="http://schemas.microsoft.com/office/drawing/2014/main" id="{8A034162-2EC0-41B6-8980-3F167DEFFBEB}"/>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platzhalter 2">
            <a:extLst>
              <a:ext uri="{FF2B5EF4-FFF2-40B4-BE49-F238E27FC236}">
                <a16:creationId xmlns:a16="http://schemas.microsoft.com/office/drawing/2014/main" id="{34DCF31B-0E1F-4F8A-976E-3EA42B62A4F4}"/>
              </a:ext>
            </a:extLst>
          </p:cNvPr>
          <p:cNvSpPr>
            <a:spLocks noGrp="1"/>
          </p:cNvSpPr>
          <p:nvPr>
            <p:ph type="body" idx="18" hasCustomPrompt="1"/>
          </p:nvPr>
        </p:nvSpPr>
        <p:spPr>
          <a:xfrm>
            <a:off x="1409385" y="2498879"/>
            <a:ext cx="1443565" cy="619200"/>
          </a:xfrm>
          <a:ln>
            <a:noFill/>
          </a:ln>
        </p:spPr>
        <p:txBody>
          <a:bodyPr anchor="t">
            <a:noAutofit/>
          </a:bodyPr>
          <a:lstStyle>
            <a:lvl1pPr marL="0" indent="0" algn="just">
              <a:lnSpc>
                <a:spcPct val="100000"/>
              </a:lnSpc>
              <a:buSzPct val="200000"/>
              <a:buFont typeface="Courier New" panose="02070309020205020404" pitchFamily="49" charset="0"/>
              <a:buNone/>
              <a:defRPr sz="18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WIRKSAM</a:t>
            </a:r>
          </a:p>
        </p:txBody>
      </p:sp>
      <p:sp>
        <p:nvSpPr>
          <p:cNvPr id="30" name="Textplatzhalter 2">
            <a:extLst>
              <a:ext uri="{FF2B5EF4-FFF2-40B4-BE49-F238E27FC236}">
                <a16:creationId xmlns:a16="http://schemas.microsoft.com/office/drawing/2014/main" id="{12F05363-BDB3-426F-BEE3-BB659C9E5DE9}"/>
              </a:ext>
            </a:extLst>
          </p:cNvPr>
          <p:cNvSpPr>
            <a:spLocks noGrp="1"/>
          </p:cNvSpPr>
          <p:nvPr>
            <p:ph type="body" idx="19" hasCustomPrompt="1"/>
          </p:nvPr>
        </p:nvSpPr>
        <p:spPr>
          <a:xfrm>
            <a:off x="1412035" y="3633899"/>
            <a:ext cx="1676040" cy="619200"/>
          </a:xfrm>
          <a:ln>
            <a:noFill/>
          </a:ln>
        </p:spPr>
        <p:txBody>
          <a:bodyPr anchor="t">
            <a:noAutofit/>
          </a:bodyPr>
          <a:lstStyle>
            <a:lvl1pPr marL="0" indent="0" algn="just">
              <a:lnSpc>
                <a:spcPct val="100000"/>
              </a:lnSpc>
              <a:buFont typeface="Arial" panose="020B0604020202020204" pitchFamily="34" charset="0"/>
              <a:buNone/>
              <a:defRPr sz="18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CO-KREATIV</a:t>
            </a:r>
          </a:p>
        </p:txBody>
      </p:sp>
      <p:sp>
        <p:nvSpPr>
          <p:cNvPr id="31" name="Textplatzhalter 2">
            <a:extLst>
              <a:ext uri="{FF2B5EF4-FFF2-40B4-BE49-F238E27FC236}">
                <a16:creationId xmlns:a16="http://schemas.microsoft.com/office/drawing/2014/main" id="{FE3E7A70-0754-40FB-9583-45755AFA8CCD}"/>
              </a:ext>
            </a:extLst>
          </p:cNvPr>
          <p:cNvSpPr>
            <a:spLocks noGrp="1"/>
          </p:cNvSpPr>
          <p:nvPr>
            <p:ph type="body" idx="20" hasCustomPrompt="1"/>
          </p:nvPr>
        </p:nvSpPr>
        <p:spPr>
          <a:xfrm>
            <a:off x="1409385" y="4761135"/>
            <a:ext cx="2989484" cy="619200"/>
          </a:xfrm>
          <a:ln>
            <a:noFill/>
          </a:ln>
        </p:spPr>
        <p:txBody>
          <a:bodyPr anchor="t">
            <a:noAutofit/>
          </a:bodyPr>
          <a:lstStyle>
            <a:lvl1pPr marL="0" indent="0" algn="just">
              <a:lnSpc>
                <a:spcPct val="100000"/>
              </a:lnSpc>
              <a:buFont typeface="Arial" panose="020B0604020202020204" pitchFamily="34" charset="0"/>
              <a:buNone/>
              <a:defRPr sz="1800" cap="all" baseline="0">
                <a:solidFill>
                  <a:srgbClr val="FB9B2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POTENZIALORIENTIERT</a:t>
            </a:r>
          </a:p>
        </p:txBody>
      </p:sp>
      <p:pic>
        <p:nvPicPr>
          <p:cNvPr id="35" name="Grafik 34">
            <a:extLst>
              <a:ext uri="{FF2B5EF4-FFF2-40B4-BE49-F238E27FC236}">
                <a16:creationId xmlns:a16="http://schemas.microsoft.com/office/drawing/2014/main" id="{3039FB6B-AA4F-4CD9-B5EC-A6B4AFFFFD4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242" y="2612057"/>
            <a:ext cx="400236" cy="392845"/>
          </a:xfrm>
          <a:prstGeom prst="rect">
            <a:avLst/>
          </a:prstGeom>
        </p:spPr>
      </p:pic>
      <p:pic>
        <p:nvPicPr>
          <p:cNvPr id="36" name="Grafik 35">
            <a:extLst>
              <a:ext uri="{FF2B5EF4-FFF2-40B4-BE49-F238E27FC236}">
                <a16:creationId xmlns:a16="http://schemas.microsoft.com/office/drawing/2014/main" id="{841FE6FA-3503-4F78-93F3-D66DC744AB5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0646" y="3747077"/>
            <a:ext cx="400236" cy="392845"/>
          </a:xfrm>
          <a:prstGeom prst="rect">
            <a:avLst/>
          </a:prstGeom>
        </p:spPr>
      </p:pic>
      <p:pic>
        <p:nvPicPr>
          <p:cNvPr id="37" name="Grafik 36">
            <a:extLst>
              <a:ext uri="{FF2B5EF4-FFF2-40B4-BE49-F238E27FC236}">
                <a16:creationId xmlns:a16="http://schemas.microsoft.com/office/drawing/2014/main" id="{08EFE838-E824-4E81-9B72-022B88E8F0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0050" y="4874313"/>
            <a:ext cx="400236" cy="392845"/>
          </a:xfrm>
          <a:prstGeom prst="rect">
            <a:avLst/>
          </a:prstGeom>
        </p:spPr>
      </p:pic>
    </p:spTree>
    <p:extLst>
      <p:ext uri="{BB962C8B-B14F-4D97-AF65-F5344CB8AC3E}">
        <p14:creationId xmlns:p14="http://schemas.microsoft.com/office/powerpoint/2010/main" val="1955311854"/>
      </p:ext>
    </p:extLst>
  </p:cSld>
  <p:clrMapOvr>
    <a:masterClrMapping/>
  </p:clrMapOvr>
  <p:extLst>
    <p:ext uri="{DCECCB84-F9BA-43D5-87BE-67443E8EF086}">
      <p15:sldGuideLst xmlns:p15="http://schemas.microsoft.com/office/powerpoint/2012/main">
        <p15:guide id="1" orient="horz" pos="3725" userDrawn="1">
          <p15:clr>
            <a:srgbClr val="FBAE40"/>
          </p15:clr>
        </p15:guide>
        <p15:guide id="2" orient="horz" pos="1275" userDrawn="1">
          <p15:clr>
            <a:srgbClr val="FBAE40"/>
          </p15:clr>
        </p15:guide>
        <p15:guide id="3" orient="horz" pos="867" userDrawn="1">
          <p15:clr>
            <a:srgbClr val="FBAE40"/>
          </p15:clr>
        </p15:guide>
        <p15:guide id="4" pos="461" userDrawn="1">
          <p15:clr>
            <a:srgbClr val="FBAE40"/>
          </p15:clr>
        </p15:guide>
        <p15:guide id="5" orient="horz" pos="3748" userDrawn="1">
          <p15:clr>
            <a:srgbClr val="FBAE40"/>
          </p15:clr>
        </p15:guide>
        <p15:guide id="6" pos="726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ichpunkte mit Pfeilen">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AA727389-1BEC-47D3-A290-05752ABCB4D7}"/>
              </a:ext>
            </a:extLst>
          </p:cNvPr>
          <p:cNvSpPr>
            <a:spLocks noGrp="1"/>
          </p:cNvSpPr>
          <p:nvPr>
            <p:ph type="body" sz="quarter" idx="25" hasCustomPrompt="1"/>
          </p:nvPr>
        </p:nvSpPr>
        <p:spPr>
          <a:xfrm>
            <a:off x="1416049" y="1364711"/>
            <a:ext cx="10074275" cy="627063"/>
          </a:xfrm>
        </p:spPr>
        <p:txBody>
          <a:bodyPr>
            <a:normAutofit/>
          </a:bodyPr>
          <a:lstStyle>
            <a:lvl1pPr marL="0" indent="2062163">
              <a:buNone/>
              <a:defRPr lang="en-DE" sz="1800" kern="1200" dirty="0">
                <a:solidFill>
                  <a:schemeClr val="tx1">
                    <a:lumMod val="75000"/>
                  </a:schemeClr>
                </a:solidFill>
                <a:latin typeface="+mn-lt"/>
                <a:ea typeface="+mn-ea"/>
                <a:cs typeface="+mn-cs"/>
              </a:defRPr>
            </a:lvl1pPr>
          </a:lstStyle>
          <a:p>
            <a:pPr lvl="0"/>
            <a:r>
              <a:rPr lang="de-DE" sz="1800"/>
              <a:t>Text einfügen</a:t>
            </a:r>
            <a:endParaRPr lang="en-DE"/>
          </a:p>
        </p:txBody>
      </p:sp>
      <p:sp>
        <p:nvSpPr>
          <p:cNvPr id="5" name="Textplatzhalter 4">
            <a:extLst>
              <a:ext uri="{FF2B5EF4-FFF2-40B4-BE49-F238E27FC236}">
                <a16:creationId xmlns:a16="http://schemas.microsoft.com/office/drawing/2014/main" id="{C56CE103-CE8C-468A-A326-2CB659A95440}"/>
              </a:ext>
            </a:extLst>
          </p:cNvPr>
          <p:cNvSpPr>
            <a:spLocks noGrp="1"/>
          </p:cNvSpPr>
          <p:nvPr>
            <p:ph type="body" sz="quarter" idx="24" hasCustomPrompt="1"/>
          </p:nvPr>
        </p:nvSpPr>
        <p:spPr>
          <a:xfrm>
            <a:off x="1416050" y="1365097"/>
            <a:ext cx="2041775" cy="627063"/>
          </a:xfrm>
        </p:spPr>
        <p:txBody>
          <a:bodyPr>
            <a:normAutofit/>
          </a:bodyPr>
          <a:lstStyle>
            <a:lvl1pPr marL="0" indent="0">
              <a:buNone/>
              <a:defRPr sz="1800" cap="all" baseline="0">
                <a:solidFill>
                  <a:schemeClr val="tx2"/>
                </a:solidFill>
              </a:defRPr>
            </a:lvl1pPr>
          </a:lstStyle>
          <a:p>
            <a:pPr lvl="0"/>
            <a:r>
              <a:rPr lang="de-DE"/>
              <a:t>Überschrift 1</a:t>
            </a:r>
            <a:endParaRPr lang="en-DE"/>
          </a:p>
        </p:txBody>
      </p:sp>
      <p:pic>
        <p:nvPicPr>
          <p:cNvPr id="8" name="Grafik 7">
            <a:extLst>
              <a:ext uri="{FF2B5EF4-FFF2-40B4-BE49-F238E27FC236}">
                <a16:creationId xmlns:a16="http://schemas.microsoft.com/office/drawing/2014/main" id="{9498F6F2-6919-45AD-B99C-50D72124F91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838" y="1482206"/>
            <a:ext cx="400236" cy="392845"/>
          </a:xfrm>
          <a:prstGeom prst="rect">
            <a:avLst/>
          </a:prstGeom>
        </p:spPr>
      </p:pic>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atin typeface="+mn-lt"/>
              </a:defRPr>
            </a:lvl1pPr>
          </a:lstStyle>
          <a:p>
            <a:endParaRPr lang="de-DE"/>
          </a:p>
        </p:txBody>
      </p:sp>
      <p:sp>
        <p:nvSpPr>
          <p:cNvPr id="3" name="Titel 2">
            <a:extLst>
              <a:ext uri="{FF2B5EF4-FFF2-40B4-BE49-F238E27FC236}">
                <a16:creationId xmlns:a16="http://schemas.microsoft.com/office/drawing/2014/main" id="{D8E6CE37-024E-43A1-82AE-21024F23471B}"/>
              </a:ext>
            </a:extLst>
          </p:cNvPr>
          <p:cNvSpPr>
            <a:spLocks noGrp="1"/>
          </p:cNvSpPr>
          <p:nvPr>
            <p:ph type="title"/>
          </p:nvPr>
        </p:nvSpPr>
        <p:spPr/>
        <p:txBody>
          <a:bodyPr/>
          <a:lstStyle>
            <a:lvl1pPr>
              <a:defRPr>
                <a:latin typeface="+mn-lt"/>
              </a:defRPr>
            </a:lvl1pPr>
          </a:lstStyle>
          <a:p>
            <a:r>
              <a:rPr lang="de-DE"/>
              <a:t>Mastertitelformat bearbeiten</a:t>
            </a:r>
          </a:p>
        </p:txBody>
      </p:sp>
      <p:cxnSp>
        <p:nvCxnSpPr>
          <p:cNvPr id="11" name="Gerader Verbinder 10">
            <a:extLst>
              <a:ext uri="{FF2B5EF4-FFF2-40B4-BE49-F238E27FC236}">
                <a16:creationId xmlns:a16="http://schemas.microsoft.com/office/drawing/2014/main" id="{8A034162-2EC0-41B6-8980-3F167DEFFBEB}"/>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3039FB6B-AA4F-4CD9-B5EC-A6B4AFFFFD4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242" y="2472023"/>
            <a:ext cx="400236" cy="392845"/>
          </a:xfrm>
          <a:prstGeom prst="rect">
            <a:avLst/>
          </a:prstGeom>
        </p:spPr>
      </p:pic>
      <p:pic>
        <p:nvPicPr>
          <p:cNvPr id="36" name="Grafik 35">
            <a:extLst>
              <a:ext uri="{FF2B5EF4-FFF2-40B4-BE49-F238E27FC236}">
                <a16:creationId xmlns:a16="http://schemas.microsoft.com/office/drawing/2014/main" id="{841FE6FA-3503-4F78-93F3-D66DC744AB5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838" y="3421580"/>
            <a:ext cx="400236" cy="392845"/>
          </a:xfrm>
          <a:prstGeom prst="rect">
            <a:avLst/>
          </a:prstGeom>
        </p:spPr>
      </p:pic>
      <p:pic>
        <p:nvPicPr>
          <p:cNvPr id="37" name="Grafik 36">
            <a:extLst>
              <a:ext uri="{FF2B5EF4-FFF2-40B4-BE49-F238E27FC236}">
                <a16:creationId xmlns:a16="http://schemas.microsoft.com/office/drawing/2014/main" id="{08EFE838-E824-4E81-9B72-022B88E8F0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838" y="4458130"/>
            <a:ext cx="400236" cy="392845"/>
          </a:xfrm>
          <a:prstGeom prst="rect">
            <a:avLst/>
          </a:prstGeom>
        </p:spPr>
      </p:pic>
      <p:sp>
        <p:nvSpPr>
          <p:cNvPr id="22" name="Textplatzhalter 6">
            <a:extLst>
              <a:ext uri="{FF2B5EF4-FFF2-40B4-BE49-F238E27FC236}">
                <a16:creationId xmlns:a16="http://schemas.microsoft.com/office/drawing/2014/main" id="{2DBD2785-8948-4D03-A772-F142D88AB285}"/>
              </a:ext>
            </a:extLst>
          </p:cNvPr>
          <p:cNvSpPr>
            <a:spLocks noGrp="1"/>
          </p:cNvSpPr>
          <p:nvPr>
            <p:ph type="body" sz="quarter" idx="26" hasCustomPrompt="1"/>
          </p:nvPr>
        </p:nvSpPr>
        <p:spPr>
          <a:xfrm>
            <a:off x="1416049" y="2353595"/>
            <a:ext cx="10074275" cy="627063"/>
          </a:xfrm>
        </p:spPr>
        <p:txBody>
          <a:bodyPr>
            <a:normAutofit/>
          </a:bodyPr>
          <a:lstStyle>
            <a:lvl1pPr marL="0" indent="2062163">
              <a:buNone/>
              <a:defRPr lang="en-DE" sz="1800" kern="1200" dirty="0">
                <a:solidFill>
                  <a:schemeClr val="tx1">
                    <a:lumMod val="75000"/>
                  </a:schemeClr>
                </a:solidFill>
                <a:latin typeface="+mn-lt"/>
                <a:ea typeface="+mn-ea"/>
                <a:cs typeface="+mn-cs"/>
              </a:defRPr>
            </a:lvl1pPr>
          </a:lstStyle>
          <a:p>
            <a:pPr lvl="0"/>
            <a:r>
              <a:rPr lang="de-DE" sz="1800"/>
              <a:t>Text einfügen</a:t>
            </a:r>
            <a:endParaRPr lang="en-DE"/>
          </a:p>
        </p:txBody>
      </p:sp>
      <p:sp>
        <p:nvSpPr>
          <p:cNvPr id="23" name="Textplatzhalter 4">
            <a:extLst>
              <a:ext uri="{FF2B5EF4-FFF2-40B4-BE49-F238E27FC236}">
                <a16:creationId xmlns:a16="http://schemas.microsoft.com/office/drawing/2014/main" id="{F97A5A2F-62C2-425E-A542-7B34D45E8E44}"/>
              </a:ext>
            </a:extLst>
          </p:cNvPr>
          <p:cNvSpPr>
            <a:spLocks noGrp="1"/>
          </p:cNvSpPr>
          <p:nvPr>
            <p:ph type="body" sz="quarter" idx="27" hasCustomPrompt="1"/>
          </p:nvPr>
        </p:nvSpPr>
        <p:spPr>
          <a:xfrm>
            <a:off x="1416049" y="2353402"/>
            <a:ext cx="2041775" cy="627063"/>
          </a:xfrm>
        </p:spPr>
        <p:txBody>
          <a:bodyPr>
            <a:normAutofit/>
          </a:bodyPr>
          <a:lstStyle>
            <a:lvl1pPr marL="0" indent="0">
              <a:buNone/>
              <a:defRPr sz="1800" cap="all" baseline="0">
                <a:solidFill>
                  <a:schemeClr val="tx2"/>
                </a:solidFill>
              </a:defRPr>
            </a:lvl1pPr>
          </a:lstStyle>
          <a:p>
            <a:pPr lvl="0"/>
            <a:r>
              <a:rPr lang="de-DE"/>
              <a:t>Überschrift 2</a:t>
            </a:r>
            <a:endParaRPr lang="en-DE"/>
          </a:p>
        </p:txBody>
      </p:sp>
      <p:sp>
        <p:nvSpPr>
          <p:cNvPr id="24" name="Textplatzhalter 6">
            <a:extLst>
              <a:ext uri="{FF2B5EF4-FFF2-40B4-BE49-F238E27FC236}">
                <a16:creationId xmlns:a16="http://schemas.microsoft.com/office/drawing/2014/main" id="{D29F0ED6-AF5A-414C-A747-00FC969D1FB4}"/>
              </a:ext>
            </a:extLst>
          </p:cNvPr>
          <p:cNvSpPr>
            <a:spLocks noGrp="1"/>
          </p:cNvSpPr>
          <p:nvPr>
            <p:ph type="body" sz="quarter" idx="28" hasCustomPrompt="1"/>
          </p:nvPr>
        </p:nvSpPr>
        <p:spPr>
          <a:xfrm>
            <a:off x="1416049" y="3342092"/>
            <a:ext cx="10074275" cy="627063"/>
          </a:xfrm>
        </p:spPr>
        <p:txBody>
          <a:bodyPr>
            <a:normAutofit/>
          </a:bodyPr>
          <a:lstStyle>
            <a:lvl1pPr marL="0" indent="2062163">
              <a:buNone/>
              <a:defRPr lang="en-DE" sz="1800" kern="1200" dirty="0">
                <a:solidFill>
                  <a:schemeClr val="tx1">
                    <a:lumMod val="75000"/>
                  </a:schemeClr>
                </a:solidFill>
                <a:latin typeface="+mn-lt"/>
                <a:ea typeface="+mn-ea"/>
                <a:cs typeface="+mn-cs"/>
              </a:defRPr>
            </a:lvl1pPr>
          </a:lstStyle>
          <a:p>
            <a:pPr lvl="0"/>
            <a:r>
              <a:rPr lang="de-DE" sz="1800"/>
              <a:t>Text einfügen</a:t>
            </a:r>
            <a:endParaRPr lang="en-DE"/>
          </a:p>
        </p:txBody>
      </p:sp>
      <p:sp>
        <p:nvSpPr>
          <p:cNvPr id="25" name="Textplatzhalter 4">
            <a:extLst>
              <a:ext uri="{FF2B5EF4-FFF2-40B4-BE49-F238E27FC236}">
                <a16:creationId xmlns:a16="http://schemas.microsoft.com/office/drawing/2014/main" id="{ACA825B2-481E-44DD-94BF-426615FD540A}"/>
              </a:ext>
            </a:extLst>
          </p:cNvPr>
          <p:cNvSpPr>
            <a:spLocks noGrp="1"/>
          </p:cNvSpPr>
          <p:nvPr>
            <p:ph type="body" sz="quarter" idx="29" hasCustomPrompt="1"/>
          </p:nvPr>
        </p:nvSpPr>
        <p:spPr>
          <a:xfrm>
            <a:off x="1416049" y="3342093"/>
            <a:ext cx="2041775" cy="627063"/>
          </a:xfrm>
        </p:spPr>
        <p:txBody>
          <a:bodyPr>
            <a:normAutofit/>
          </a:bodyPr>
          <a:lstStyle>
            <a:lvl1pPr marL="0" indent="0">
              <a:buNone/>
              <a:defRPr sz="1800" cap="all" baseline="0">
                <a:solidFill>
                  <a:schemeClr val="tx2"/>
                </a:solidFill>
              </a:defRPr>
            </a:lvl1pPr>
          </a:lstStyle>
          <a:p>
            <a:pPr lvl="0"/>
            <a:r>
              <a:rPr lang="de-DE"/>
              <a:t>Überschrift 3</a:t>
            </a:r>
            <a:endParaRPr lang="en-DE"/>
          </a:p>
        </p:txBody>
      </p:sp>
      <p:sp>
        <p:nvSpPr>
          <p:cNvPr id="26" name="Textplatzhalter 6">
            <a:extLst>
              <a:ext uri="{FF2B5EF4-FFF2-40B4-BE49-F238E27FC236}">
                <a16:creationId xmlns:a16="http://schemas.microsoft.com/office/drawing/2014/main" id="{48DC8D9B-5E87-465E-8D22-5BC0D5C3E48F}"/>
              </a:ext>
            </a:extLst>
          </p:cNvPr>
          <p:cNvSpPr>
            <a:spLocks noGrp="1"/>
          </p:cNvSpPr>
          <p:nvPr>
            <p:ph type="body" sz="quarter" idx="30" hasCustomPrompt="1"/>
          </p:nvPr>
        </p:nvSpPr>
        <p:spPr>
          <a:xfrm>
            <a:off x="1416049" y="4338347"/>
            <a:ext cx="10074275" cy="627063"/>
          </a:xfrm>
        </p:spPr>
        <p:txBody>
          <a:bodyPr>
            <a:normAutofit/>
          </a:bodyPr>
          <a:lstStyle>
            <a:lvl1pPr marL="0" indent="2062163">
              <a:buNone/>
              <a:defRPr lang="en-DE" sz="1800" kern="1200" dirty="0">
                <a:solidFill>
                  <a:schemeClr val="tx1">
                    <a:lumMod val="75000"/>
                  </a:schemeClr>
                </a:solidFill>
                <a:latin typeface="+mn-lt"/>
                <a:ea typeface="+mn-ea"/>
                <a:cs typeface="+mn-cs"/>
              </a:defRPr>
            </a:lvl1pPr>
          </a:lstStyle>
          <a:p>
            <a:pPr lvl="0"/>
            <a:r>
              <a:rPr lang="de-DE" sz="1800"/>
              <a:t>Text einfügen</a:t>
            </a:r>
            <a:endParaRPr lang="en-DE"/>
          </a:p>
        </p:txBody>
      </p:sp>
      <p:sp>
        <p:nvSpPr>
          <p:cNvPr id="27" name="Textplatzhalter 4">
            <a:extLst>
              <a:ext uri="{FF2B5EF4-FFF2-40B4-BE49-F238E27FC236}">
                <a16:creationId xmlns:a16="http://schemas.microsoft.com/office/drawing/2014/main" id="{E7FD24C2-12D0-4BAD-9DB4-57C02DE53AAE}"/>
              </a:ext>
            </a:extLst>
          </p:cNvPr>
          <p:cNvSpPr>
            <a:spLocks noGrp="1"/>
          </p:cNvSpPr>
          <p:nvPr>
            <p:ph type="body" sz="quarter" idx="31" hasCustomPrompt="1"/>
          </p:nvPr>
        </p:nvSpPr>
        <p:spPr>
          <a:xfrm>
            <a:off x="1416048" y="4338348"/>
            <a:ext cx="2041775" cy="627063"/>
          </a:xfrm>
        </p:spPr>
        <p:txBody>
          <a:bodyPr>
            <a:normAutofit/>
          </a:bodyPr>
          <a:lstStyle>
            <a:lvl1pPr marL="0" indent="0">
              <a:buNone/>
              <a:defRPr sz="1800" cap="all" baseline="0">
                <a:solidFill>
                  <a:schemeClr val="tx2"/>
                </a:solidFill>
              </a:defRPr>
            </a:lvl1pPr>
          </a:lstStyle>
          <a:p>
            <a:pPr lvl="0"/>
            <a:r>
              <a:rPr lang="de-DE"/>
              <a:t>Überschrift 4</a:t>
            </a:r>
            <a:endParaRPr lang="en-DE"/>
          </a:p>
        </p:txBody>
      </p:sp>
    </p:spTree>
    <p:extLst>
      <p:ext uri="{BB962C8B-B14F-4D97-AF65-F5344CB8AC3E}">
        <p14:creationId xmlns:p14="http://schemas.microsoft.com/office/powerpoint/2010/main" val="2865821631"/>
      </p:ext>
    </p:extLst>
  </p:cSld>
  <p:clrMapOvr>
    <a:masterClrMapping/>
  </p:clrMapOvr>
  <p:extLst>
    <p:ext uri="{DCECCB84-F9BA-43D5-87BE-67443E8EF086}">
      <p15:sldGuideLst xmlns:p15="http://schemas.microsoft.com/office/powerpoint/2012/main">
        <p15:guide id="1" orient="horz" pos="3725" userDrawn="1">
          <p15:clr>
            <a:srgbClr val="FBAE40"/>
          </p15:clr>
        </p15:guide>
        <p15:guide id="2" orient="horz" pos="845" userDrawn="1">
          <p15:clr>
            <a:srgbClr val="FBAE40"/>
          </p15:clr>
        </p15:guide>
        <p15:guide id="3" orient="horz" pos="1071" userDrawn="1">
          <p15:clr>
            <a:srgbClr val="FBAE40"/>
          </p15:clr>
        </p15:guide>
        <p15:guide id="4" pos="461" userDrawn="1">
          <p15:clr>
            <a:srgbClr val="FBAE40"/>
          </p15:clr>
        </p15:guide>
        <p15:guide id="5" orient="horz" pos="3748" userDrawn="1">
          <p15:clr>
            <a:srgbClr val="FBAE40"/>
          </p15:clr>
        </p15:guide>
        <p15:guide id="6" pos="726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ichpunkte mit Pfeilen">
    <p:spTree>
      <p:nvGrpSpPr>
        <p:cNvPr id="1" name=""/>
        <p:cNvGrpSpPr/>
        <p:nvPr/>
      </p:nvGrpSpPr>
      <p:grpSpPr>
        <a:xfrm>
          <a:off x="0" y="0"/>
          <a:ext cx="0" cy="0"/>
          <a:chOff x="0" y="0"/>
          <a:chExt cx="0" cy="0"/>
        </a:xfrm>
      </p:grpSpPr>
      <p:sp>
        <p:nvSpPr>
          <p:cNvPr id="31" name="Textplatzhalter 5">
            <a:extLst>
              <a:ext uri="{FF2B5EF4-FFF2-40B4-BE49-F238E27FC236}">
                <a16:creationId xmlns:a16="http://schemas.microsoft.com/office/drawing/2014/main" id="{CFA1CD4D-05EB-441C-917F-6B5F1AEAEA3D}"/>
              </a:ext>
            </a:extLst>
          </p:cNvPr>
          <p:cNvSpPr>
            <a:spLocks noGrp="1"/>
          </p:cNvSpPr>
          <p:nvPr>
            <p:ph type="body" sz="quarter" idx="34" hasCustomPrompt="1"/>
          </p:nvPr>
        </p:nvSpPr>
        <p:spPr>
          <a:xfrm>
            <a:off x="1417837" y="2091713"/>
            <a:ext cx="9737226" cy="506213"/>
          </a:xfrm>
        </p:spPr>
        <p:txBody>
          <a:bodyPr>
            <a:normAutofit/>
          </a:bodyPr>
          <a:lstStyle>
            <a:lvl1pPr marL="0" indent="1973263">
              <a:buNone/>
              <a:defRPr sz="1400"/>
            </a:lvl1pPr>
          </a:lstStyle>
          <a:p>
            <a:pPr lvl="0"/>
            <a:r>
              <a:rPr lang="de-DE"/>
              <a:t>Text einfügen</a:t>
            </a:r>
          </a:p>
        </p:txBody>
      </p:sp>
      <p:sp>
        <p:nvSpPr>
          <p:cNvPr id="42" name="Textplatzhalter 5">
            <a:extLst>
              <a:ext uri="{FF2B5EF4-FFF2-40B4-BE49-F238E27FC236}">
                <a16:creationId xmlns:a16="http://schemas.microsoft.com/office/drawing/2014/main" id="{B8D97C7C-78F7-49BC-8192-D40C460BF2C0}"/>
              </a:ext>
            </a:extLst>
          </p:cNvPr>
          <p:cNvSpPr>
            <a:spLocks noGrp="1"/>
          </p:cNvSpPr>
          <p:nvPr>
            <p:ph type="body" sz="quarter" idx="42" hasCustomPrompt="1"/>
          </p:nvPr>
        </p:nvSpPr>
        <p:spPr>
          <a:xfrm>
            <a:off x="1417837" y="5147992"/>
            <a:ext cx="9737226" cy="506213"/>
          </a:xfrm>
        </p:spPr>
        <p:txBody>
          <a:bodyPr>
            <a:normAutofit/>
          </a:bodyPr>
          <a:lstStyle>
            <a:lvl1pPr marL="0" indent="1973263">
              <a:buNone/>
              <a:defRPr sz="1400"/>
            </a:lvl1pPr>
          </a:lstStyle>
          <a:p>
            <a:pPr lvl="0"/>
            <a:r>
              <a:rPr lang="de-DE"/>
              <a:t>Text einfügen</a:t>
            </a:r>
          </a:p>
        </p:txBody>
      </p:sp>
      <p:sp>
        <p:nvSpPr>
          <p:cNvPr id="40" name="Textplatzhalter 5">
            <a:extLst>
              <a:ext uri="{FF2B5EF4-FFF2-40B4-BE49-F238E27FC236}">
                <a16:creationId xmlns:a16="http://schemas.microsoft.com/office/drawing/2014/main" id="{36932DC8-8AF6-4857-873A-5FB5678C974C}"/>
              </a:ext>
            </a:extLst>
          </p:cNvPr>
          <p:cNvSpPr>
            <a:spLocks noGrp="1"/>
          </p:cNvSpPr>
          <p:nvPr>
            <p:ph type="body" sz="quarter" idx="40" hasCustomPrompt="1"/>
          </p:nvPr>
        </p:nvSpPr>
        <p:spPr>
          <a:xfrm>
            <a:off x="1417837" y="4387944"/>
            <a:ext cx="9737226" cy="506213"/>
          </a:xfrm>
        </p:spPr>
        <p:txBody>
          <a:bodyPr>
            <a:normAutofit/>
          </a:bodyPr>
          <a:lstStyle>
            <a:lvl1pPr marL="0" indent="1973263">
              <a:buNone/>
              <a:defRPr sz="1400"/>
            </a:lvl1pPr>
          </a:lstStyle>
          <a:p>
            <a:pPr lvl="0"/>
            <a:r>
              <a:rPr lang="de-DE"/>
              <a:t>Text einfügen</a:t>
            </a:r>
          </a:p>
        </p:txBody>
      </p:sp>
      <p:sp>
        <p:nvSpPr>
          <p:cNvPr id="38" name="Textplatzhalter 5">
            <a:extLst>
              <a:ext uri="{FF2B5EF4-FFF2-40B4-BE49-F238E27FC236}">
                <a16:creationId xmlns:a16="http://schemas.microsoft.com/office/drawing/2014/main" id="{3FB55BB1-96B4-43AF-AAC4-0102E37D7689}"/>
              </a:ext>
            </a:extLst>
          </p:cNvPr>
          <p:cNvSpPr>
            <a:spLocks noGrp="1"/>
          </p:cNvSpPr>
          <p:nvPr>
            <p:ph type="body" sz="quarter" idx="38" hasCustomPrompt="1"/>
          </p:nvPr>
        </p:nvSpPr>
        <p:spPr>
          <a:xfrm>
            <a:off x="1417837" y="3626974"/>
            <a:ext cx="9737226" cy="506213"/>
          </a:xfrm>
        </p:spPr>
        <p:txBody>
          <a:bodyPr>
            <a:normAutofit/>
          </a:bodyPr>
          <a:lstStyle>
            <a:lvl1pPr marL="0" indent="1973263">
              <a:buNone/>
              <a:defRPr sz="1400"/>
            </a:lvl1pPr>
          </a:lstStyle>
          <a:p>
            <a:pPr lvl="0"/>
            <a:r>
              <a:rPr lang="de-DE"/>
              <a:t>Text einfügen</a:t>
            </a:r>
          </a:p>
        </p:txBody>
      </p:sp>
      <p:sp>
        <p:nvSpPr>
          <p:cNvPr id="5" name="Textplatzhalter 4">
            <a:extLst>
              <a:ext uri="{FF2B5EF4-FFF2-40B4-BE49-F238E27FC236}">
                <a16:creationId xmlns:a16="http://schemas.microsoft.com/office/drawing/2014/main" id="{C56CE103-CE8C-468A-A326-2CB659A95440}"/>
              </a:ext>
            </a:extLst>
          </p:cNvPr>
          <p:cNvSpPr>
            <a:spLocks noGrp="1"/>
          </p:cNvSpPr>
          <p:nvPr>
            <p:ph type="body" sz="quarter" idx="24" hasCustomPrompt="1"/>
          </p:nvPr>
        </p:nvSpPr>
        <p:spPr>
          <a:xfrm>
            <a:off x="1417837" y="1341439"/>
            <a:ext cx="2041775" cy="506213"/>
          </a:xfrm>
        </p:spPr>
        <p:txBody>
          <a:bodyPr>
            <a:normAutofit/>
          </a:bodyPr>
          <a:lstStyle>
            <a:lvl1pPr marL="0" indent="0">
              <a:buNone/>
              <a:defRPr sz="1600" cap="all" baseline="0">
                <a:solidFill>
                  <a:schemeClr val="tx2"/>
                </a:solidFill>
              </a:defRPr>
            </a:lvl1pPr>
          </a:lstStyle>
          <a:p>
            <a:pPr lvl="0"/>
            <a:r>
              <a:rPr lang="de-DE"/>
              <a:t>Überschrift 1</a:t>
            </a:r>
            <a:endParaRPr lang="en-DE"/>
          </a:p>
        </p:txBody>
      </p:sp>
      <p:pic>
        <p:nvPicPr>
          <p:cNvPr id="8" name="Grafik 7">
            <a:extLst>
              <a:ext uri="{FF2B5EF4-FFF2-40B4-BE49-F238E27FC236}">
                <a16:creationId xmlns:a16="http://schemas.microsoft.com/office/drawing/2014/main" id="{9498F6F2-6919-45AD-B99C-50D72124F91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3626" y="1398124"/>
            <a:ext cx="400236" cy="392845"/>
          </a:xfrm>
          <a:prstGeom prst="rect">
            <a:avLst/>
          </a:prstGeom>
        </p:spPr>
      </p:pic>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atin typeface="+mn-lt"/>
              </a:defRPr>
            </a:lvl1pPr>
          </a:lstStyle>
          <a:p>
            <a:endParaRPr lang="de-DE"/>
          </a:p>
        </p:txBody>
      </p:sp>
      <p:sp>
        <p:nvSpPr>
          <p:cNvPr id="3" name="Titel 2">
            <a:extLst>
              <a:ext uri="{FF2B5EF4-FFF2-40B4-BE49-F238E27FC236}">
                <a16:creationId xmlns:a16="http://schemas.microsoft.com/office/drawing/2014/main" id="{D8E6CE37-024E-43A1-82AE-21024F23471B}"/>
              </a:ext>
            </a:extLst>
          </p:cNvPr>
          <p:cNvSpPr>
            <a:spLocks noGrp="1"/>
          </p:cNvSpPr>
          <p:nvPr>
            <p:ph type="title"/>
          </p:nvPr>
        </p:nvSpPr>
        <p:spPr/>
        <p:txBody>
          <a:bodyPr/>
          <a:lstStyle>
            <a:lvl1pPr>
              <a:defRPr>
                <a:latin typeface="+mn-lt"/>
              </a:defRPr>
            </a:lvl1pPr>
          </a:lstStyle>
          <a:p>
            <a:r>
              <a:rPr lang="de-DE"/>
              <a:t>Mastertitelformat bearbeiten</a:t>
            </a:r>
          </a:p>
        </p:txBody>
      </p:sp>
      <p:cxnSp>
        <p:nvCxnSpPr>
          <p:cNvPr id="11" name="Gerader Verbinder 10">
            <a:extLst>
              <a:ext uri="{FF2B5EF4-FFF2-40B4-BE49-F238E27FC236}">
                <a16:creationId xmlns:a16="http://schemas.microsoft.com/office/drawing/2014/main" id="{8A034162-2EC0-41B6-8980-3F167DEFFBEB}"/>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3039FB6B-AA4F-4CD9-B5EC-A6B4AFFFFD4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3626" y="2162108"/>
            <a:ext cx="400236" cy="392845"/>
          </a:xfrm>
          <a:prstGeom prst="rect">
            <a:avLst/>
          </a:prstGeom>
        </p:spPr>
      </p:pic>
      <p:pic>
        <p:nvPicPr>
          <p:cNvPr id="36" name="Grafik 35">
            <a:extLst>
              <a:ext uri="{FF2B5EF4-FFF2-40B4-BE49-F238E27FC236}">
                <a16:creationId xmlns:a16="http://schemas.microsoft.com/office/drawing/2014/main" id="{841FE6FA-3503-4F78-93F3-D66DC744AB5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838" y="2922688"/>
            <a:ext cx="400236" cy="392845"/>
          </a:xfrm>
          <a:prstGeom prst="rect">
            <a:avLst/>
          </a:prstGeom>
        </p:spPr>
      </p:pic>
      <p:pic>
        <p:nvPicPr>
          <p:cNvPr id="37" name="Grafik 36">
            <a:extLst>
              <a:ext uri="{FF2B5EF4-FFF2-40B4-BE49-F238E27FC236}">
                <a16:creationId xmlns:a16="http://schemas.microsoft.com/office/drawing/2014/main" id="{08EFE838-E824-4E81-9B72-022B88E8F0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1838" y="4444628"/>
            <a:ext cx="400236" cy="392845"/>
          </a:xfrm>
          <a:prstGeom prst="rect">
            <a:avLst/>
          </a:prstGeom>
        </p:spPr>
      </p:pic>
      <p:sp>
        <p:nvSpPr>
          <p:cNvPr id="6" name="Textplatzhalter 5">
            <a:extLst>
              <a:ext uri="{FF2B5EF4-FFF2-40B4-BE49-F238E27FC236}">
                <a16:creationId xmlns:a16="http://schemas.microsoft.com/office/drawing/2014/main" id="{90DB556E-56C7-4D71-8A43-12697B8CEF3A}"/>
              </a:ext>
            </a:extLst>
          </p:cNvPr>
          <p:cNvSpPr>
            <a:spLocks noGrp="1"/>
          </p:cNvSpPr>
          <p:nvPr>
            <p:ph type="body" sz="quarter" idx="32" hasCustomPrompt="1"/>
          </p:nvPr>
        </p:nvSpPr>
        <p:spPr>
          <a:xfrm>
            <a:off x="1417837" y="1341438"/>
            <a:ext cx="9737226" cy="506213"/>
          </a:xfrm>
        </p:spPr>
        <p:txBody>
          <a:bodyPr>
            <a:normAutofit/>
          </a:bodyPr>
          <a:lstStyle>
            <a:lvl1pPr marL="0" indent="1973263">
              <a:buNone/>
              <a:defRPr sz="1400"/>
            </a:lvl1pPr>
          </a:lstStyle>
          <a:p>
            <a:pPr lvl="0"/>
            <a:r>
              <a:rPr lang="de-DE"/>
              <a:t>Text einfügen</a:t>
            </a:r>
          </a:p>
        </p:txBody>
      </p:sp>
      <p:pic>
        <p:nvPicPr>
          <p:cNvPr id="28" name="Grafik 27">
            <a:extLst>
              <a:ext uri="{FF2B5EF4-FFF2-40B4-BE49-F238E27FC236}">
                <a16:creationId xmlns:a16="http://schemas.microsoft.com/office/drawing/2014/main" id="{1298AD1C-30F1-4869-B6BE-B4ABC00C6C9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3626" y="3684942"/>
            <a:ext cx="400236" cy="392845"/>
          </a:xfrm>
          <a:prstGeom prst="rect">
            <a:avLst/>
          </a:prstGeom>
        </p:spPr>
      </p:pic>
      <p:pic>
        <p:nvPicPr>
          <p:cNvPr id="29" name="Grafik 28">
            <a:extLst>
              <a:ext uri="{FF2B5EF4-FFF2-40B4-BE49-F238E27FC236}">
                <a16:creationId xmlns:a16="http://schemas.microsoft.com/office/drawing/2014/main" id="{E329ECAC-CA14-4104-8A5F-5FD150AA6B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3626" y="5207606"/>
            <a:ext cx="400236" cy="392845"/>
          </a:xfrm>
          <a:prstGeom prst="rect">
            <a:avLst/>
          </a:prstGeom>
        </p:spPr>
      </p:pic>
      <p:sp>
        <p:nvSpPr>
          <p:cNvPr id="30" name="Textplatzhalter 4">
            <a:extLst>
              <a:ext uri="{FF2B5EF4-FFF2-40B4-BE49-F238E27FC236}">
                <a16:creationId xmlns:a16="http://schemas.microsoft.com/office/drawing/2014/main" id="{998617AC-0187-4209-BD63-D54AE286C49C}"/>
              </a:ext>
            </a:extLst>
          </p:cNvPr>
          <p:cNvSpPr>
            <a:spLocks noGrp="1"/>
          </p:cNvSpPr>
          <p:nvPr>
            <p:ph type="body" sz="quarter" idx="33" hasCustomPrompt="1"/>
          </p:nvPr>
        </p:nvSpPr>
        <p:spPr>
          <a:xfrm>
            <a:off x="1417837" y="2091714"/>
            <a:ext cx="2041775" cy="506213"/>
          </a:xfrm>
        </p:spPr>
        <p:txBody>
          <a:bodyPr>
            <a:normAutofit/>
          </a:bodyPr>
          <a:lstStyle>
            <a:lvl1pPr marL="0" indent="0">
              <a:buNone/>
              <a:defRPr sz="1600" cap="all" baseline="0">
                <a:solidFill>
                  <a:schemeClr val="tx2"/>
                </a:solidFill>
              </a:defRPr>
            </a:lvl1pPr>
          </a:lstStyle>
          <a:p>
            <a:pPr lvl="0"/>
            <a:r>
              <a:rPr lang="de-DE"/>
              <a:t>Überschrift 2</a:t>
            </a:r>
            <a:endParaRPr lang="en-DE"/>
          </a:p>
        </p:txBody>
      </p:sp>
      <p:sp>
        <p:nvSpPr>
          <p:cNvPr id="33" name="Textplatzhalter 5">
            <a:extLst>
              <a:ext uri="{FF2B5EF4-FFF2-40B4-BE49-F238E27FC236}">
                <a16:creationId xmlns:a16="http://schemas.microsoft.com/office/drawing/2014/main" id="{ABA5ADAF-2AC6-42EF-9642-0A3A0A809201}"/>
              </a:ext>
            </a:extLst>
          </p:cNvPr>
          <p:cNvSpPr>
            <a:spLocks noGrp="1"/>
          </p:cNvSpPr>
          <p:nvPr>
            <p:ph type="body" sz="quarter" idx="36" hasCustomPrompt="1"/>
          </p:nvPr>
        </p:nvSpPr>
        <p:spPr>
          <a:xfrm>
            <a:off x="1417837" y="2866004"/>
            <a:ext cx="9737226" cy="506213"/>
          </a:xfrm>
        </p:spPr>
        <p:txBody>
          <a:bodyPr>
            <a:normAutofit/>
          </a:bodyPr>
          <a:lstStyle>
            <a:lvl1pPr marL="0" indent="1973263">
              <a:buNone/>
              <a:defRPr sz="1400"/>
            </a:lvl1pPr>
          </a:lstStyle>
          <a:p>
            <a:pPr lvl="0"/>
            <a:r>
              <a:rPr lang="de-DE"/>
              <a:t>Text einfügen</a:t>
            </a:r>
          </a:p>
        </p:txBody>
      </p:sp>
      <p:sp>
        <p:nvSpPr>
          <p:cNvPr id="34" name="Textplatzhalter 4">
            <a:extLst>
              <a:ext uri="{FF2B5EF4-FFF2-40B4-BE49-F238E27FC236}">
                <a16:creationId xmlns:a16="http://schemas.microsoft.com/office/drawing/2014/main" id="{1551459E-2900-476B-8B83-060D9EF09569}"/>
              </a:ext>
            </a:extLst>
          </p:cNvPr>
          <p:cNvSpPr>
            <a:spLocks noGrp="1"/>
          </p:cNvSpPr>
          <p:nvPr>
            <p:ph type="body" sz="quarter" idx="37" hasCustomPrompt="1"/>
          </p:nvPr>
        </p:nvSpPr>
        <p:spPr>
          <a:xfrm>
            <a:off x="1417837" y="3627421"/>
            <a:ext cx="2041775" cy="506213"/>
          </a:xfrm>
        </p:spPr>
        <p:txBody>
          <a:bodyPr>
            <a:normAutofit/>
          </a:bodyPr>
          <a:lstStyle>
            <a:lvl1pPr marL="0" indent="0">
              <a:buNone/>
              <a:defRPr sz="1600" cap="all" baseline="0">
                <a:solidFill>
                  <a:schemeClr val="tx2"/>
                </a:solidFill>
              </a:defRPr>
            </a:lvl1pPr>
          </a:lstStyle>
          <a:p>
            <a:pPr lvl="0"/>
            <a:r>
              <a:rPr lang="de-DE"/>
              <a:t>Überschrift 4</a:t>
            </a:r>
            <a:endParaRPr lang="en-DE"/>
          </a:p>
        </p:txBody>
      </p:sp>
      <p:sp>
        <p:nvSpPr>
          <p:cNvPr id="39" name="Textplatzhalter 4">
            <a:extLst>
              <a:ext uri="{FF2B5EF4-FFF2-40B4-BE49-F238E27FC236}">
                <a16:creationId xmlns:a16="http://schemas.microsoft.com/office/drawing/2014/main" id="{1984667C-1C95-4FA4-827B-06A125C95468}"/>
              </a:ext>
            </a:extLst>
          </p:cNvPr>
          <p:cNvSpPr>
            <a:spLocks noGrp="1"/>
          </p:cNvSpPr>
          <p:nvPr>
            <p:ph type="body" sz="quarter" idx="39" hasCustomPrompt="1"/>
          </p:nvPr>
        </p:nvSpPr>
        <p:spPr>
          <a:xfrm>
            <a:off x="1417837" y="4388391"/>
            <a:ext cx="2041775" cy="506213"/>
          </a:xfrm>
        </p:spPr>
        <p:txBody>
          <a:bodyPr>
            <a:normAutofit/>
          </a:bodyPr>
          <a:lstStyle>
            <a:lvl1pPr marL="0" indent="0">
              <a:buNone/>
              <a:defRPr sz="1600" cap="all" baseline="0">
                <a:solidFill>
                  <a:schemeClr val="tx2"/>
                </a:solidFill>
              </a:defRPr>
            </a:lvl1pPr>
          </a:lstStyle>
          <a:p>
            <a:pPr lvl="0"/>
            <a:r>
              <a:rPr lang="de-DE"/>
              <a:t>Überschrift 5</a:t>
            </a:r>
            <a:endParaRPr lang="en-DE"/>
          </a:p>
        </p:txBody>
      </p:sp>
      <p:sp>
        <p:nvSpPr>
          <p:cNvPr id="41" name="Textplatzhalter 4">
            <a:extLst>
              <a:ext uri="{FF2B5EF4-FFF2-40B4-BE49-F238E27FC236}">
                <a16:creationId xmlns:a16="http://schemas.microsoft.com/office/drawing/2014/main" id="{545D4B12-947F-463E-AB3B-025E85790514}"/>
              </a:ext>
            </a:extLst>
          </p:cNvPr>
          <p:cNvSpPr>
            <a:spLocks noGrp="1"/>
          </p:cNvSpPr>
          <p:nvPr>
            <p:ph type="body" sz="quarter" idx="41" hasCustomPrompt="1"/>
          </p:nvPr>
        </p:nvSpPr>
        <p:spPr>
          <a:xfrm>
            <a:off x="1417837" y="5148467"/>
            <a:ext cx="2041775" cy="506213"/>
          </a:xfrm>
        </p:spPr>
        <p:txBody>
          <a:bodyPr>
            <a:normAutofit/>
          </a:bodyPr>
          <a:lstStyle>
            <a:lvl1pPr marL="0" indent="0">
              <a:buNone/>
              <a:defRPr sz="1600" cap="all" baseline="0">
                <a:solidFill>
                  <a:schemeClr val="tx2"/>
                </a:solidFill>
              </a:defRPr>
            </a:lvl1pPr>
          </a:lstStyle>
          <a:p>
            <a:pPr lvl="0"/>
            <a:r>
              <a:rPr lang="de-DE"/>
              <a:t>Überschrift 6</a:t>
            </a:r>
            <a:endParaRPr lang="en-DE"/>
          </a:p>
        </p:txBody>
      </p:sp>
      <p:sp>
        <p:nvSpPr>
          <p:cNvPr id="32" name="Textplatzhalter 4">
            <a:extLst>
              <a:ext uri="{FF2B5EF4-FFF2-40B4-BE49-F238E27FC236}">
                <a16:creationId xmlns:a16="http://schemas.microsoft.com/office/drawing/2014/main" id="{A445EA55-BED5-4E61-A9B2-DAD73CD45E90}"/>
              </a:ext>
            </a:extLst>
          </p:cNvPr>
          <p:cNvSpPr>
            <a:spLocks noGrp="1"/>
          </p:cNvSpPr>
          <p:nvPr>
            <p:ph type="body" sz="quarter" idx="35" hasCustomPrompt="1"/>
          </p:nvPr>
        </p:nvSpPr>
        <p:spPr>
          <a:xfrm>
            <a:off x="1417837" y="2866004"/>
            <a:ext cx="2041775" cy="506213"/>
          </a:xfrm>
        </p:spPr>
        <p:txBody>
          <a:bodyPr>
            <a:normAutofit/>
          </a:bodyPr>
          <a:lstStyle>
            <a:lvl1pPr marL="0" indent="0">
              <a:buNone/>
              <a:defRPr sz="1600" cap="all" baseline="0">
                <a:solidFill>
                  <a:schemeClr val="tx2"/>
                </a:solidFill>
              </a:defRPr>
            </a:lvl1pPr>
          </a:lstStyle>
          <a:p>
            <a:pPr lvl="0"/>
            <a:r>
              <a:rPr lang="de-DE"/>
              <a:t>Überschrift 3</a:t>
            </a:r>
            <a:endParaRPr lang="en-DE"/>
          </a:p>
        </p:txBody>
      </p:sp>
    </p:spTree>
    <p:extLst>
      <p:ext uri="{BB962C8B-B14F-4D97-AF65-F5344CB8AC3E}">
        <p14:creationId xmlns:p14="http://schemas.microsoft.com/office/powerpoint/2010/main" val="2001811428"/>
      </p:ext>
    </p:extLst>
  </p:cSld>
  <p:clrMapOvr>
    <a:masterClrMapping/>
  </p:clrMapOvr>
  <p:extLst>
    <p:ext uri="{DCECCB84-F9BA-43D5-87BE-67443E8EF086}">
      <p15:sldGuideLst xmlns:p15="http://schemas.microsoft.com/office/powerpoint/2012/main">
        <p15:guide id="1" orient="horz" pos="3566" userDrawn="1">
          <p15:clr>
            <a:srgbClr val="FBAE40"/>
          </p15:clr>
        </p15:guide>
        <p15:guide id="2" orient="horz" pos="845" userDrawn="1">
          <p15:clr>
            <a:srgbClr val="FBAE40"/>
          </p15:clr>
        </p15:guide>
        <p15:guide id="4" pos="461" userDrawn="1">
          <p15:clr>
            <a:srgbClr val="FBAE40"/>
          </p15:clr>
        </p15:guide>
        <p15:guide id="6" pos="726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 Bild, r. Text">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D338E941-9A0E-4228-A8C4-17F1ECDE3055}"/>
              </a:ext>
            </a:extLst>
          </p:cNvPr>
          <p:cNvSpPr>
            <a:spLocks noGrp="1"/>
          </p:cNvSpPr>
          <p:nvPr>
            <p:ph type="title"/>
          </p:nvPr>
        </p:nvSpPr>
        <p:spPr>
          <a:xfrm>
            <a:off x="6011919" y="252000"/>
            <a:ext cx="5522399" cy="449631"/>
          </a:xfrm>
          <a:prstGeom prst="rect">
            <a:avLst/>
          </a:prstGeom>
        </p:spPr>
        <p:txBody>
          <a:bodyPr vert="horz" lIns="91440" tIns="45720" rIns="91440" bIns="45720" rtlCol="0" anchor="ctr">
            <a:normAutofit/>
          </a:bodyPr>
          <a:lstStyle>
            <a:lvl1pPr algn="ctr">
              <a:defRPr/>
            </a:lvl1pPr>
          </a:lstStyle>
          <a:p>
            <a:r>
              <a:rPr lang="de-DE"/>
              <a:t>Mastertitelformat bearbeiten</a:t>
            </a:r>
          </a:p>
        </p:txBody>
      </p:sp>
      <p:cxnSp>
        <p:nvCxnSpPr>
          <p:cNvPr id="10" name="Gerader Verbinder 9">
            <a:extLst>
              <a:ext uri="{FF2B5EF4-FFF2-40B4-BE49-F238E27FC236}">
                <a16:creationId xmlns:a16="http://schemas.microsoft.com/office/drawing/2014/main" id="{1F28A6A3-F6AD-4E19-9D5E-22F9A69FC6DB}"/>
              </a:ext>
            </a:extLst>
          </p:cNvPr>
          <p:cNvCxnSpPr>
            <a:cxnSpLocks/>
          </p:cNvCxnSpPr>
          <p:nvPr userDrawn="1"/>
        </p:nvCxnSpPr>
        <p:spPr>
          <a:xfrm>
            <a:off x="8797833" y="957840"/>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2" name="Textplatzhalter 2">
            <a:extLst>
              <a:ext uri="{FF2B5EF4-FFF2-40B4-BE49-F238E27FC236}">
                <a16:creationId xmlns:a16="http://schemas.microsoft.com/office/drawing/2014/main" id="{8CC14434-1940-4D92-B5BF-453254D6D366}"/>
              </a:ext>
            </a:extLst>
          </p:cNvPr>
          <p:cNvSpPr>
            <a:spLocks noGrp="1"/>
          </p:cNvSpPr>
          <p:nvPr>
            <p:ph type="body" idx="10"/>
          </p:nvPr>
        </p:nvSpPr>
        <p:spPr>
          <a:xfrm>
            <a:off x="5993334" y="2022764"/>
            <a:ext cx="5522398" cy="3546763"/>
          </a:xfrm>
          <a:ln>
            <a:noFill/>
          </a:ln>
        </p:spPr>
        <p:txBody>
          <a:bodyPr>
            <a:normAutofit/>
          </a:bodyPr>
          <a:lstStyle>
            <a:lvl1pPr marL="0" indent="0" algn="just">
              <a:lnSpc>
                <a:spcPct val="150000"/>
              </a:lnSpc>
              <a:buFont typeface="Arial" panose="020B0604020202020204" pitchFamily="34" charset="0"/>
              <a:buNone/>
              <a:defRPr sz="16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13" name="Gerader Verbinder 12">
            <a:extLst>
              <a:ext uri="{FF2B5EF4-FFF2-40B4-BE49-F238E27FC236}">
                <a16:creationId xmlns:a16="http://schemas.microsoft.com/office/drawing/2014/main" id="{8069CA53-252A-4781-97E4-5AB0706E34D8}"/>
              </a:ext>
            </a:extLst>
          </p:cNvPr>
          <p:cNvCxnSpPr>
            <a:cxnSpLocks/>
          </p:cNvCxnSpPr>
          <p:nvPr userDrawn="1"/>
        </p:nvCxnSpPr>
        <p:spPr>
          <a:xfrm>
            <a:off x="5700713" y="6202561"/>
            <a:ext cx="60833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D3FBBBDD-48EE-43C8-B9A3-48A8E15B68FC}"/>
              </a:ext>
            </a:extLst>
          </p:cNvPr>
          <p:cNvSpPr>
            <a:spLocks noGrp="1"/>
          </p:cNvSpPr>
          <p:nvPr>
            <p:ph type="ftr" sz="quarter" idx="11"/>
          </p:nvPr>
        </p:nvSpPr>
        <p:spPr/>
        <p:txBody>
          <a:bodyPr/>
          <a:lstStyle>
            <a:lvl1pPr algn="r">
              <a:defRPr/>
            </a:lvl1pPr>
          </a:lstStyle>
          <a:p>
            <a:endParaRPr lang="de-DE"/>
          </a:p>
        </p:txBody>
      </p:sp>
      <p:pic>
        <p:nvPicPr>
          <p:cNvPr id="14" name="Grafik 13">
            <a:extLst>
              <a:ext uri="{FF2B5EF4-FFF2-40B4-BE49-F238E27FC236}">
                <a16:creationId xmlns:a16="http://schemas.microsoft.com/office/drawing/2014/main" id="{C6D9E983-6B0A-4430-8F83-0C3FC2E7A0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08052" y="6405299"/>
            <a:ext cx="300076" cy="300076"/>
          </a:xfrm>
          <a:prstGeom prst="rect">
            <a:avLst/>
          </a:prstGeom>
        </p:spPr>
      </p:pic>
      <p:sp>
        <p:nvSpPr>
          <p:cNvPr id="4" name="Bildplatzhalter 3">
            <a:extLst>
              <a:ext uri="{FF2B5EF4-FFF2-40B4-BE49-F238E27FC236}">
                <a16:creationId xmlns:a16="http://schemas.microsoft.com/office/drawing/2014/main" id="{59D9B2AE-74A4-4DAC-B21E-7783AEB9AA2D}"/>
              </a:ext>
            </a:extLst>
          </p:cNvPr>
          <p:cNvSpPr>
            <a:spLocks noGrp="1"/>
          </p:cNvSpPr>
          <p:nvPr>
            <p:ph type="pic" sz="quarter" idx="12"/>
          </p:nvPr>
        </p:nvSpPr>
        <p:spPr>
          <a:xfrm>
            <a:off x="-1" y="0"/>
            <a:ext cx="5340351" cy="6858000"/>
          </a:xfrm>
          <a:solidFill>
            <a:schemeClr val="accent1"/>
          </a:solidFill>
          <a:ln>
            <a:noFill/>
          </a:ln>
        </p:spPr>
        <p:txBody>
          <a:bodyPr/>
          <a:lstStyle/>
          <a:p>
            <a:r>
              <a:rPr lang="de-DE"/>
              <a:t>Bild durch Klicken auf Symbol hinzufügen</a:t>
            </a:r>
          </a:p>
        </p:txBody>
      </p:sp>
    </p:spTree>
    <p:extLst>
      <p:ext uri="{BB962C8B-B14F-4D97-AF65-F5344CB8AC3E}">
        <p14:creationId xmlns:p14="http://schemas.microsoft.com/office/powerpoint/2010/main" val="2356774011"/>
      </p:ext>
    </p:extLst>
  </p:cSld>
  <p:clrMapOvr>
    <a:masterClrMapping/>
  </p:clrMapOvr>
  <p:extLst>
    <p:ext uri="{DCECCB84-F9BA-43D5-87BE-67443E8EF086}">
      <p15:sldGuideLst xmlns:p15="http://schemas.microsoft.com/office/powerpoint/2012/main">
        <p15:guide id="1" pos="3364" userDrawn="1">
          <p15:clr>
            <a:srgbClr val="FBAE40"/>
          </p15:clr>
        </p15:guide>
        <p15:guide id="3" orient="horz" pos="935" userDrawn="1">
          <p15:clr>
            <a:srgbClr val="FBAE40"/>
          </p15:clr>
        </p15:guide>
        <p15:guide id="4" orient="horz" pos="3725" userDrawn="1">
          <p15:clr>
            <a:srgbClr val="FBAE40"/>
          </p15:clr>
        </p15:guide>
        <p15:guide id="5" pos="7423" userDrawn="1">
          <p15:clr>
            <a:srgbClr val="FBAE40"/>
          </p15:clr>
        </p15:guide>
        <p15:guide id="6" pos="35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 Text, r. Bild ">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1C4025-74DB-4992-AE41-B1B9611FECC2}"/>
              </a:ext>
            </a:extLst>
          </p:cNvPr>
          <p:cNvSpPr/>
          <p:nvPr userDrawn="1"/>
        </p:nvSpPr>
        <p:spPr>
          <a:xfrm>
            <a:off x="6876288" y="1"/>
            <a:ext cx="531571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F5B9C41-3E8E-46DB-90D1-A31EFEACCDF3}"/>
              </a:ext>
            </a:extLst>
          </p:cNvPr>
          <p:cNvSpPr>
            <a:spLocks noGrp="1"/>
          </p:cNvSpPr>
          <p:nvPr>
            <p:ph type="title"/>
          </p:nvPr>
        </p:nvSpPr>
        <p:spPr>
          <a:xfrm>
            <a:off x="758176" y="289619"/>
            <a:ext cx="5337824" cy="422604"/>
          </a:xfrm>
        </p:spPr>
        <p:txBody>
          <a:bodyPr/>
          <a:lstStyle>
            <a:lvl1pPr>
              <a:defRPr>
                <a:solidFill>
                  <a:schemeClr val="tx1">
                    <a:lumMod val="75000"/>
                  </a:schemeClr>
                </a:solidFill>
              </a:defRPr>
            </a:lvl1pPr>
          </a:lstStyle>
          <a:p>
            <a:r>
              <a:rPr lang="de-DE"/>
              <a:t>Mastertitelformat bearbeiten</a:t>
            </a:r>
          </a:p>
        </p:txBody>
      </p:sp>
      <p:sp>
        <p:nvSpPr>
          <p:cNvPr id="3" name="Fußzeilenplatzhalter 2">
            <a:extLst>
              <a:ext uri="{FF2B5EF4-FFF2-40B4-BE49-F238E27FC236}">
                <a16:creationId xmlns:a16="http://schemas.microsoft.com/office/drawing/2014/main" id="{C153FA9F-0BF0-4112-A41E-65ADB089DF1F}"/>
              </a:ext>
            </a:extLst>
          </p:cNvPr>
          <p:cNvSpPr>
            <a:spLocks noGrp="1"/>
          </p:cNvSpPr>
          <p:nvPr>
            <p:ph type="ftr" sz="quarter" idx="10"/>
          </p:nvPr>
        </p:nvSpPr>
        <p:spPr>
          <a:xfrm>
            <a:off x="2542954" y="6465154"/>
            <a:ext cx="3191096" cy="289979"/>
          </a:xfrm>
        </p:spPr>
        <p:txBody>
          <a:bodyPr/>
          <a:lstStyle>
            <a:lvl1pPr algn="r">
              <a:defRPr/>
            </a:lvl1pPr>
          </a:lstStyle>
          <a:p>
            <a:endParaRPr lang="de-DE"/>
          </a:p>
        </p:txBody>
      </p:sp>
      <p:sp>
        <p:nvSpPr>
          <p:cNvPr id="5" name="Textplatzhalter 2">
            <a:extLst>
              <a:ext uri="{FF2B5EF4-FFF2-40B4-BE49-F238E27FC236}">
                <a16:creationId xmlns:a16="http://schemas.microsoft.com/office/drawing/2014/main" id="{511A02FA-7B34-480F-AB7D-AC0F2AEB2DA1}"/>
              </a:ext>
            </a:extLst>
          </p:cNvPr>
          <p:cNvSpPr>
            <a:spLocks noGrp="1"/>
          </p:cNvSpPr>
          <p:nvPr>
            <p:ph type="body" idx="11"/>
          </p:nvPr>
        </p:nvSpPr>
        <p:spPr>
          <a:xfrm>
            <a:off x="876144" y="2022764"/>
            <a:ext cx="5039027" cy="3546763"/>
          </a:xfrm>
          <a:ln>
            <a:noFill/>
          </a:ln>
        </p:spPr>
        <p:txBody>
          <a:bodyPr>
            <a:normAutofit/>
          </a:bodyPr>
          <a:lstStyle>
            <a:lvl1pPr marL="0" indent="0" algn="just">
              <a:lnSpc>
                <a:spcPct val="150000"/>
              </a:lnSpc>
              <a:buFont typeface="Arial" panose="020B0604020202020204" pitchFamily="34" charset="0"/>
              <a:buNone/>
              <a:defRPr sz="16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8" name="Textfeld 7">
            <a:extLst>
              <a:ext uri="{FF2B5EF4-FFF2-40B4-BE49-F238E27FC236}">
                <a16:creationId xmlns:a16="http://schemas.microsoft.com/office/drawing/2014/main" id="{278686CF-3E98-4DD8-B29C-7F29740D368C}"/>
              </a:ext>
            </a:extLst>
          </p:cNvPr>
          <p:cNvSpPr txBox="1"/>
          <p:nvPr userDrawn="1"/>
        </p:nvSpPr>
        <p:spPr>
          <a:xfrm>
            <a:off x="5765175" y="6458400"/>
            <a:ext cx="661650" cy="276999"/>
          </a:xfrm>
          <a:prstGeom prst="rect">
            <a:avLst/>
          </a:prstGeom>
          <a:noFill/>
        </p:spPr>
        <p:txBody>
          <a:bodyPr wrap="square" rtlCol="0">
            <a:spAutoFit/>
          </a:bodyPr>
          <a:lstStyle/>
          <a:p>
            <a:fld id="{F0CF23D7-2026-468A-9831-784DF5D88A6B}" type="slidenum">
              <a:rPr lang="de-DE" sz="1200" smtClean="0">
                <a:solidFill>
                  <a:srgbClr val="7F8180"/>
                </a:solidFill>
                <a:latin typeface="Montserrat SemiBold" panose="00000700000000000000" pitchFamily="2" charset="0"/>
              </a:rPr>
              <a:t>‹Nr.›</a:t>
            </a:fld>
            <a:endParaRPr lang="de-DE">
              <a:solidFill>
                <a:srgbClr val="7F8180"/>
              </a:solidFill>
              <a:latin typeface="Montserrat SemiBold" panose="00000700000000000000" pitchFamily="2" charset="0"/>
            </a:endParaRPr>
          </a:p>
        </p:txBody>
      </p:sp>
      <p:cxnSp>
        <p:nvCxnSpPr>
          <p:cNvPr id="9" name="Gerader Verbinder 8">
            <a:extLst>
              <a:ext uri="{FF2B5EF4-FFF2-40B4-BE49-F238E27FC236}">
                <a16:creationId xmlns:a16="http://schemas.microsoft.com/office/drawing/2014/main" id="{855CC51C-EF33-4556-9517-9934AEB89980}"/>
              </a:ext>
            </a:extLst>
          </p:cNvPr>
          <p:cNvCxnSpPr>
            <a:cxnSpLocks/>
          </p:cNvCxnSpPr>
          <p:nvPr userDrawn="1"/>
        </p:nvCxnSpPr>
        <p:spPr>
          <a:xfrm>
            <a:off x="407988" y="6234436"/>
            <a:ext cx="60833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Bildplatzhalter 9">
            <a:extLst>
              <a:ext uri="{FF2B5EF4-FFF2-40B4-BE49-F238E27FC236}">
                <a16:creationId xmlns:a16="http://schemas.microsoft.com/office/drawing/2014/main" id="{C6B65A85-A2E1-431C-8FDE-31852B11DEA2}"/>
              </a:ext>
            </a:extLst>
          </p:cNvPr>
          <p:cNvSpPr>
            <a:spLocks noGrp="1"/>
          </p:cNvSpPr>
          <p:nvPr>
            <p:ph type="pic" sz="quarter" idx="12"/>
          </p:nvPr>
        </p:nvSpPr>
        <p:spPr>
          <a:xfrm>
            <a:off x="6877050" y="0"/>
            <a:ext cx="5314949" cy="6858000"/>
          </a:xfrm>
          <a:ln>
            <a:noFill/>
          </a:ln>
        </p:spPr>
        <p:txBody>
          <a:bodyPr/>
          <a:lstStyle/>
          <a:p>
            <a:r>
              <a:rPr lang="de-DE"/>
              <a:t>Bild durch Klicken auf Symbol hinzufügen</a:t>
            </a:r>
          </a:p>
        </p:txBody>
      </p:sp>
      <p:cxnSp>
        <p:nvCxnSpPr>
          <p:cNvPr id="11" name="Gerader Verbinder 10">
            <a:extLst>
              <a:ext uri="{FF2B5EF4-FFF2-40B4-BE49-F238E27FC236}">
                <a16:creationId xmlns:a16="http://schemas.microsoft.com/office/drawing/2014/main" id="{C8294F61-47BF-43DE-9040-CD89159547ED}"/>
              </a:ext>
            </a:extLst>
          </p:cNvPr>
          <p:cNvCxnSpPr>
            <a:cxnSpLocks/>
          </p:cNvCxnSpPr>
          <p:nvPr userDrawn="1"/>
        </p:nvCxnSpPr>
        <p:spPr>
          <a:xfrm>
            <a:off x="3429376" y="888568"/>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393426"/>
      </p:ext>
    </p:extLst>
  </p:cSld>
  <p:clrMapOvr>
    <a:masterClrMapping/>
  </p:clrMapOvr>
  <p:extLst>
    <p:ext uri="{DCECCB84-F9BA-43D5-87BE-67443E8EF086}">
      <p15:sldGuideLst xmlns:p15="http://schemas.microsoft.com/office/powerpoint/2012/main">
        <p15:guide id="1" pos="43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Logo_weiss">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7BD06BB8-1CC2-4859-B3C0-E3AB609FFF31}"/>
              </a:ext>
            </a:extLst>
          </p:cNvPr>
          <p:cNvSpPr>
            <a:spLocks noGrp="1"/>
          </p:cNvSpPr>
          <p:nvPr>
            <p:ph type="pic" sz="quarter" idx="11" hasCustomPrompt="1"/>
          </p:nvPr>
        </p:nvSpPr>
        <p:spPr>
          <a:xfrm>
            <a:off x="0" y="0"/>
            <a:ext cx="12192000" cy="6200775"/>
          </a:xfrm>
          <a:solidFill>
            <a:schemeClr val="accent1"/>
          </a:solidFill>
        </p:spPr>
        <p:txBody>
          <a:bodyPr>
            <a:normAutofit/>
          </a:bodyPr>
          <a:lstStyle>
            <a:lvl1pPr marL="0" indent="0">
              <a:buNone/>
              <a:defRPr sz="1400"/>
            </a:lvl1pPr>
          </a:lstStyle>
          <a:p>
            <a:r>
              <a:rPr lang="de-DE"/>
              <a:t>Dunkles Hintergrundbild wählen, um Kontrast zur weißen Schrift zu erhalten</a:t>
            </a:r>
            <a:endParaRPr lang="en-DE"/>
          </a:p>
        </p:txBody>
      </p:sp>
      <p:sp>
        <p:nvSpPr>
          <p:cNvPr id="21" name="Inhaltsplatzhalter 20">
            <a:extLst>
              <a:ext uri="{FF2B5EF4-FFF2-40B4-BE49-F238E27FC236}">
                <a16:creationId xmlns:a16="http://schemas.microsoft.com/office/drawing/2014/main" id="{E16B325E-0D6E-4B5F-A034-2EDCA392480F}"/>
              </a:ext>
            </a:extLst>
          </p:cNvPr>
          <p:cNvSpPr>
            <a:spLocks noGrp="1"/>
          </p:cNvSpPr>
          <p:nvPr>
            <p:ph sz="quarter" idx="14" hasCustomPrompt="1"/>
          </p:nvPr>
        </p:nvSpPr>
        <p:spPr>
          <a:xfrm>
            <a:off x="4719638" y="3894138"/>
            <a:ext cx="5703887" cy="412750"/>
          </a:xfrm>
        </p:spPr>
        <p:txBody>
          <a:bodyPr>
            <a:noAutofit/>
          </a:bodyPr>
          <a:lstStyle>
            <a:lvl1pPr marL="0" indent="0">
              <a:buFont typeface="Arial" panose="020B0604020202020204" pitchFamily="34" charse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Font typeface="Arial" panose="020B0604020202020204" pitchFamily="34" charset="0"/>
              <a:buNone/>
              <a:defRPr sz="2000">
                <a:solidFill>
                  <a:schemeClr val="bg1"/>
                </a:solidFill>
              </a:defRPr>
            </a:lvl4pPr>
            <a:lvl5pPr marL="1828800" indent="0">
              <a:buFont typeface="Arial" panose="020B0604020202020204" pitchFamily="34" charset="0"/>
              <a:buNone/>
              <a:defRPr sz="2000">
                <a:solidFill>
                  <a:schemeClr val="bg1"/>
                </a:solidFill>
              </a:defRPr>
            </a:lvl5pPr>
          </a:lstStyle>
          <a:p>
            <a:pPr lvl="0"/>
            <a:r>
              <a:rPr lang="de-DE"/>
              <a:t>Name des Referenten | Datum</a:t>
            </a:r>
            <a:endParaRPr lang="en-DE"/>
          </a:p>
        </p:txBody>
      </p:sp>
      <p:sp>
        <p:nvSpPr>
          <p:cNvPr id="5" name="Bildplatzhalter 4">
            <a:extLst>
              <a:ext uri="{FF2B5EF4-FFF2-40B4-BE49-F238E27FC236}">
                <a16:creationId xmlns:a16="http://schemas.microsoft.com/office/drawing/2014/main" id="{7005213F-659A-4BA5-B8D0-8CB65D067606}"/>
              </a:ext>
            </a:extLst>
          </p:cNvPr>
          <p:cNvSpPr>
            <a:spLocks noGrp="1"/>
          </p:cNvSpPr>
          <p:nvPr>
            <p:ph type="pic" sz="quarter" idx="12" hasCustomPrompt="1"/>
          </p:nvPr>
        </p:nvSpPr>
        <p:spPr>
          <a:xfrm>
            <a:off x="1069975" y="679450"/>
            <a:ext cx="3627438" cy="3627438"/>
          </a:xfrm>
        </p:spPr>
        <p:txBody>
          <a:bodyPr>
            <a:normAutofit/>
          </a:bodyPr>
          <a:lstStyle>
            <a:lvl1pPr marL="0" indent="0">
              <a:buNone/>
              <a:defRPr sz="1400"/>
            </a:lvl1pPr>
          </a:lstStyle>
          <a:p>
            <a:r>
              <a:rPr lang="de-DE"/>
              <a:t>Hier Logo-</a:t>
            </a:r>
            <a:r>
              <a:rPr lang="de-DE" err="1"/>
              <a:t>Titelfolie_weiss</a:t>
            </a:r>
            <a:r>
              <a:rPr lang="de-DE"/>
              <a:t> einfügen</a:t>
            </a:r>
            <a:endParaRPr lang="en-DE"/>
          </a:p>
        </p:txBody>
      </p:sp>
      <p:sp>
        <p:nvSpPr>
          <p:cNvPr id="8" name="Rechteck 7">
            <a:extLst>
              <a:ext uri="{FF2B5EF4-FFF2-40B4-BE49-F238E27FC236}">
                <a16:creationId xmlns:a16="http://schemas.microsoft.com/office/drawing/2014/main" id="{A2E132C5-6C65-41C8-AD34-44017D77C29D}"/>
              </a:ext>
            </a:extLst>
          </p:cNvPr>
          <p:cNvSpPr/>
          <p:nvPr userDrawn="1"/>
        </p:nvSpPr>
        <p:spPr>
          <a:xfrm>
            <a:off x="0" y="6230983"/>
            <a:ext cx="12192000" cy="62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D93D79F0-74CB-459A-BB4E-6BE8CF38E1F2}"/>
              </a:ext>
            </a:extLst>
          </p:cNvPr>
          <p:cNvSpPr txBox="1"/>
          <p:nvPr userDrawn="1"/>
        </p:nvSpPr>
        <p:spPr>
          <a:xfrm>
            <a:off x="0" y="6401163"/>
            <a:ext cx="12192000" cy="338554"/>
          </a:xfrm>
          <a:prstGeom prst="rect">
            <a:avLst/>
          </a:prstGeom>
          <a:solidFill>
            <a:schemeClr val="bg1"/>
          </a:solidFill>
        </p:spPr>
        <p:txBody>
          <a:bodyPr wrap="square" rtlCol="0">
            <a:spAutoFit/>
          </a:bodyPr>
          <a:lstStyle/>
          <a:p>
            <a:pPr algn="ctr"/>
            <a:r>
              <a:rPr lang="de-DE" sz="1600" b="0" i="1">
                <a:solidFill>
                  <a:schemeClr val="tx1">
                    <a:lumMod val="75000"/>
                  </a:schemeClr>
                </a:solidFill>
                <a:latin typeface="Georgia" panose="02040502050405020303" pitchFamily="18" charset="0"/>
                <a:ea typeface="Source Serif Pro ExtraLight" panose="02040203050405020204" pitchFamily="18" charset="0"/>
              </a:rPr>
              <a:t>Empowerment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for</a:t>
            </a:r>
            <a:r>
              <a:rPr lang="de-DE" sz="1600" b="0" i="1">
                <a:solidFill>
                  <a:schemeClr val="tx1">
                    <a:lumMod val="75000"/>
                  </a:schemeClr>
                </a:solidFill>
                <a:latin typeface="Georgia" panose="02040502050405020303" pitchFamily="18" charset="0"/>
                <a:ea typeface="Source Serif Pro ExtraLight" panose="02040203050405020204" pitchFamily="18" charset="0"/>
              </a:rPr>
              <a:t> a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new</a:t>
            </a:r>
            <a:r>
              <a:rPr lang="de-DE" sz="1600" b="0" i="1">
                <a:solidFill>
                  <a:schemeClr val="tx1">
                    <a:lumMod val="75000"/>
                  </a:schemeClr>
                </a:solidFill>
                <a:latin typeface="Georgia" panose="02040502050405020303" pitchFamily="18" charset="0"/>
                <a:ea typeface="Source Serif Pro ExtraLight" panose="02040203050405020204" pitchFamily="18" charset="0"/>
              </a:rPr>
              <a:t>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level</a:t>
            </a:r>
            <a:endParaRPr lang="de-DE" sz="1600" b="0" i="1">
              <a:solidFill>
                <a:schemeClr val="tx1">
                  <a:lumMod val="75000"/>
                </a:schemeClr>
              </a:solidFill>
              <a:latin typeface="Georgia" panose="02040502050405020303" pitchFamily="18" charset="0"/>
              <a:ea typeface="Source Serif Pro ExtraLight" panose="02040203050405020204" pitchFamily="18" charset="0"/>
            </a:endParaRPr>
          </a:p>
        </p:txBody>
      </p:sp>
      <p:sp>
        <p:nvSpPr>
          <p:cNvPr id="19" name="Textplatzhalter 3">
            <a:extLst>
              <a:ext uri="{FF2B5EF4-FFF2-40B4-BE49-F238E27FC236}">
                <a16:creationId xmlns:a16="http://schemas.microsoft.com/office/drawing/2014/main" id="{189E7D31-9EE8-41AA-9878-26D861EA48FE}"/>
              </a:ext>
            </a:extLst>
          </p:cNvPr>
          <p:cNvSpPr>
            <a:spLocks noGrp="1"/>
          </p:cNvSpPr>
          <p:nvPr>
            <p:ph type="body" sz="quarter" idx="10" hasCustomPrompt="1"/>
          </p:nvPr>
        </p:nvSpPr>
        <p:spPr>
          <a:xfrm>
            <a:off x="4720273" y="2087563"/>
            <a:ext cx="6907212" cy="1082675"/>
          </a:xfrm>
        </p:spPr>
        <p:txBody>
          <a:bodyPr>
            <a:normAutofit/>
          </a:bodyPr>
          <a:lstStyle>
            <a:lvl1pPr marL="0" indent="0">
              <a:buNone/>
              <a:defRPr sz="3200">
                <a:solidFill>
                  <a:schemeClr val="bg1"/>
                </a:solidFill>
                <a:latin typeface="Helvetica" panose="020B0604020202020204" pitchFamily="34" charset="0"/>
                <a:cs typeface="Helvetica" panose="020B0604020202020204" pitchFamily="34" charset="0"/>
              </a:defRPr>
            </a:lvl1pPr>
          </a:lstStyle>
          <a:p>
            <a:pPr lvl="0"/>
            <a:r>
              <a:rPr lang="de-DE"/>
              <a:t>Titel der Präsentation</a:t>
            </a:r>
            <a:endParaRPr lang="en-DE"/>
          </a:p>
        </p:txBody>
      </p:sp>
    </p:spTree>
    <p:extLst>
      <p:ext uri="{BB962C8B-B14F-4D97-AF65-F5344CB8AC3E}">
        <p14:creationId xmlns:p14="http://schemas.microsoft.com/office/powerpoint/2010/main" val="3528972556"/>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biert, l. B., r. 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7BB631E-B708-4F48-8105-28E9FA986120}"/>
              </a:ext>
            </a:extLst>
          </p:cNvPr>
          <p:cNvSpPr/>
          <p:nvPr userDrawn="1"/>
        </p:nvSpPr>
        <p:spPr>
          <a:xfrm>
            <a:off x="-11875" y="0"/>
            <a:ext cx="61078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a:extLst>
              <a:ext uri="{FF2B5EF4-FFF2-40B4-BE49-F238E27FC236}">
                <a16:creationId xmlns:a16="http://schemas.microsoft.com/office/drawing/2014/main" id="{92A5B4A6-0F56-4CCB-A53C-36EA5D94FEEF}"/>
              </a:ext>
            </a:extLst>
          </p:cNvPr>
          <p:cNvCxnSpPr>
            <a:cxnSpLocks/>
          </p:cNvCxnSpPr>
          <p:nvPr userDrawn="1"/>
        </p:nvCxnSpPr>
        <p:spPr>
          <a:xfrm>
            <a:off x="6348700" y="6235200"/>
            <a:ext cx="561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elplatzhalter 1">
            <a:extLst>
              <a:ext uri="{FF2B5EF4-FFF2-40B4-BE49-F238E27FC236}">
                <a16:creationId xmlns:a16="http://schemas.microsoft.com/office/drawing/2014/main" id="{D338E941-9A0E-4228-A8C4-17F1ECDE3055}"/>
              </a:ext>
            </a:extLst>
          </p:cNvPr>
          <p:cNvSpPr>
            <a:spLocks noGrp="1"/>
          </p:cNvSpPr>
          <p:nvPr>
            <p:ph type="title"/>
          </p:nvPr>
        </p:nvSpPr>
        <p:spPr>
          <a:xfrm>
            <a:off x="6600826" y="252000"/>
            <a:ext cx="5111749" cy="449631"/>
          </a:xfrm>
          <a:prstGeom prst="rect">
            <a:avLst/>
          </a:prstGeom>
        </p:spPr>
        <p:txBody>
          <a:bodyPr vert="horz" lIns="91440" tIns="45720" rIns="91440" bIns="45720" rtlCol="0" anchor="ctr">
            <a:normAutofit/>
          </a:bodyPr>
          <a:lstStyle>
            <a:lvl1pPr algn="ctr">
              <a:defRPr>
                <a:solidFill>
                  <a:schemeClr val="tx1">
                    <a:lumMod val="75000"/>
                  </a:schemeClr>
                </a:solidFill>
              </a:defRPr>
            </a:lvl1pPr>
          </a:lstStyle>
          <a:p>
            <a:r>
              <a:rPr lang="de-DE"/>
              <a:t>Mastertitelformat bearbeiten</a:t>
            </a:r>
          </a:p>
        </p:txBody>
      </p:sp>
      <p:cxnSp>
        <p:nvCxnSpPr>
          <p:cNvPr id="10" name="Gerader Verbinder 9">
            <a:extLst>
              <a:ext uri="{FF2B5EF4-FFF2-40B4-BE49-F238E27FC236}">
                <a16:creationId xmlns:a16="http://schemas.microsoft.com/office/drawing/2014/main" id="{1F28A6A3-F6AD-4E19-9D5E-22F9A69FC6DB}"/>
              </a:ext>
            </a:extLst>
          </p:cNvPr>
          <p:cNvCxnSpPr>
            <a:cxnSpLocks/>
          </p:cNvCxnSpPr>
          <p:nvPr userDrawn="1"/>
        </p:nvCxnSpPr>
        <p:spPr>
          <a:xfrm>
            <a:off x="9159031" y="957840"/>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2" name="Textplatzhalter 2">
            <a:extLst>
              <a:ext uri="{FF2B5EF4-FFF2-40B4-BE49-F238E27FC236}">
                <a16:creationId xmlns:a16="http://schemas.microsoft.com/office/drawing/2014/main" id="{04C216F5-3879-4BD0-AD28-D92250E38D7C}"/>
              </a:ext>
            </a:extLst>
          </p:cNvPr>
          <p:cNvSpPr>
            <a:spLocks noGrp="1"/>
          </p:cNvSpPr>
          <p:nvPr>
            <p:ph type="body" idx="10"/>
          </p:nvPr>
        </p:nvSpPr>
        <p:spPr>
          <a:xfrm>
            <a:off x="6600825" y="1971382"/>
            <a:ext cx="5111750" cy="3546763"/>
          </a:xfrm>
          <a:ln>
            <a:noFill/>
          </a:ln>
        </p:spPr>
        <p:txBody>
          <a:bodyPr>
            <a:normAutofit/>
          </a:bodyPr>
          <a:lstStyle>
            <a:lvl1pPr marL="0" indent="0" algn="just">
              <a:lnSpc>
                <a:spcPct val="150000"/>
              </a:lnSpc>
              <a:buFont typeface="Arial" panose="020B0604020202020204" pitchFamily="34" charset="0"/>
              <a:buNone/>
              <a:defRPr sz="16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2" name="Fußzeilenplatzhalter 1">
            <a:extLst>
              <a:ext uri="{FF2B5EF4-FFF2-40B4-BE49-F238E27FC236}">
                <a16:creationId xmlns:a16="http://schemas.microsoft.com/office/drawing/2014/main" id="{EB79EC96-E1B5-45A9-AAB0-C3C40EAC4D5D}"/>
              </a:ext>
            </a:extLst>
          </p:cNvPr>
          <p:cNvSpPr>
            <a:spLocks noGrp="1"/>
          </p:cNvSpPr>
          <p:nvPr>
            <p:ph type="ftr" sz="quarter" idx="11"/>
          </p:nvPr>
        </p:nvSpPr>
        <p:spPr/>
        <p:txBody>
          <a:bodyPr/>
          <a:lstStyle>
            <a:lvl1pPr algn="r">
              <a:defRPr/>
            </a:lvl1pPr>
          </a:lstStyle>
          <a:p>
            <a:endParaRPr lang="de-DE"/>
          </a:p>
        </p:txBody>
      </p:sp>
      <p:pic>
        <p:nvPicPr>
          <p:cNvPr id="19" name="Grafik 18">
            <a:extLst>
              <a:ext uri="{FF2B5EF4-FFF2-40B4-BE49-F238E27FC236}">
                <a16:creationId xmlns:a16="http://schemas.microsoft.com/office/drawing/2014/main" id="{6C3AC0CB-612B-4422-AA4D-E53AE7AC4DE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64007" y="6405299"/>
            <a:ext cx="300076" cy="300076"/>
          </a:xfrm>
          <a:prstGeom prst="rect">
            <a:avLst/>
          </a:prstGeom>
        </p:spPr>
      </p:pic>
      <p:sp>
        <p:nvSpPr>
          <p:cNvPr id="4" name="Bildplatzhalter 3">
            <a:extLst>
              <a:ext uri="{FF2B5EF4-FFF2-40B4-BE49-F238E27FC236}">
                <a16:creationId xmlns:a16="http://schemas.microsoft.com/office/drawing/2014/main" id="{530E3E1D-9BB0-48C7-9B79-FF5BA29B33C6}"/>
              </a:ext>
            </a:extLst>
          </p:cNvPr>
          <p:cNvSpPr>
            <a:spLocks noGrp="1"/>
          </p:cNvSpPr>
          <p:nvPr>
            <p:ph type="pic" sz="quarter" idx="12"/>
          </p:nvPr>
        </p:nvSpPr>
        <p:spPr>
          <a:xfrm>
            <a:off x="-11113" y="0"/>
            <a:ext cx="6107113" cy="6858000"/>
          </a:xfrm>
          <a:ln>
            <a:noFill/>
          </a:ln>
        </p:spPr>
        <p:txBody>
          <a:bodyPr/>
          <a:lstStyle/>
          <a:p>
            <a:r>
              <a:rPr lang="de-DE"/>
              <a:t>Bild durch Klicken auf Symbol hinzufügen</a:t>
            </a:r>
          </a:p>
        </p:txBody>
      </p:sp>
    </p:spTree>
    <p:extLst>
      <p:ext uri="{BB962C8B-B14F-4D97-AF65-F5344CB8AC3E}">
        <p14:creationId xmlns:p14="http://schemas.microsoft.com/office/powerpoint/2010/main" val="3731681523"/>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1230" userDrawn="1">
          <p15:clr>
            <a:srgbClr val="FBAE40"/>
          </p15:clr>
        </p15:guide>
        <p15:guide id="4" orient="horz" pos="3498" userDrawn="1">
          <p15:clr>
            <a:srgbClr val="FBAE40"/>
          </p15:clr>
        </p15:guide>
        <p15:guide id="5" pos="7378" userDrawn="1">
          <p15:clr>
            <a:srgbClr val="FBAE40"/>
          </p15:clr>
        </p15:guide>
        <p15:guide id="6" pos="742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biert, l. T., r. B.">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7BB631E-B708-4F48-8105-28E9FA986120}"/>
              </a:ext>
            </a:extLst>
          </p:cNvPr>
          <p:cNvSpPr/>
          <p:nvPr userDrawn="1"/>
        </p:nvSpPr>
        <p:spPr>
          <a:xfrm>
            <a:off x="6084054" y="0"/>
            <a:ext cx="61078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a:extLst>
              <a:ext uri="{FF2B5EF4-FFF2-40B4-BE49-F238E27FC236}">
                <a16:creationId xmlns:a16="http://schemas.microsoft.com/office/drawing/2014/main" id="{92A5B4A6-0F56-4CCB-A53C-36EA5D94FEEF}"/>
              </a:ext>
            </a:extLst>
          </p:cNvPr>
          <p:cNvCxnSpPr>
            <a:cxnSpLocks/>
          </p:cNvCxnSpPr>
          <p:nvPr userDrawn="1"/>
        </p:nvCxnSpPr>
        <p:spPr>
          <a:xfrm>
            <a:off x="302090" y="6235200"/>
            <a:ext cx="567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elplatzhalter 1">
            <a:extLst>
              <a:ext uri="{FF2B5EF4-FFF2-40B4-BE49-F238E27FC236}">
                <a16:creationId xmlns:a16="http://schemas.microsoft.com/office/drawing/2014/main" id="{D338E941-9A0E-4228-A8C4-17F1ECDE3055}"/>
              </a:ext>
            </a:extLst>
          </p:cNvPr>
          <p:cNvSpPr>
            <a:spLocks noGrp="1"/>
          </p:cNvSpPr>
          <p:nvPr>
            <p:ph type="title"/>
          </p:nvPr>
        </p:nvSpPr>
        <p:spPr>
          <a:xfrm>
            <a:off x="479432" y="252000"/>
            <a:ext cx="5111744" cy="449631"/>
          </a:xfrm>
          <a:prstGeom prst="rect">
            <a:avLst/>
          </a:prstGeom>
        </p:spPr>
        <p:txBody>
          <a:bodyPr vert="horz" lIns="91440" tIns="45720" rIns="91440" bIns="45720" rtlCol="0" anchor="ctr">
            <a:normAutofit/>
          </a:bodyPr>
          <a:lstStyle>
            <a:lvl1pPr algn="ctr">
              <a:defRPr>
                <a:solidFill>
                  <a:schemeClr val="tx1">
                    <a:lumMod val="75000"/>
                  </a:schemeClr>
                </a:solidFill>
              </a:defRPr>
            </a:lvl1pPr>
          </a:lstStyle>
          <a:p>
            <a:r>
              <a:rPr lang="de-DE"/>
              <a:t>Mastertitelformat bearbeiten</a:t>
            </a:r>
          </a:p>
        </p:txBody>
      </p:sp>
      <p:cxnSp>
        <p:nvCxnSpPr>
          <p:cNvPr id="10" name="Gerader Verbinder 9">
            <a:extLst>
              <a:ext uri="{FF2B5EF4-FFF2-40B4-BE49-F238E27FC236}">
                <a16:creationId xmlns:a16="http://schemas.microsoft.com/office/drawing/2014/main" id="{1F28A6A3-F6AD-4E19-9D5E-22F9A69FC6DB}"/>
              </a:ext>
            </a:extLst>
          </p:cNvPr>
          <p:cNvCxnSpPr>
            <a:cxnSpLocks/>
          </p:cNvCxnSpPr>
          <p:nvPr userDrawn="1"/>
        </p:nvCxnSpPr>
        <p:spPr>
          <a:xfrm>
            <a:off x="3042062" y="957840"/>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17C28B63-64BB-4F3A-934A-8FF2A85D7222}"/>
              </a:ext>
            </a:extLst>
          </p:cNvPr>
          <p:cNvSpPr txBox="1"/>
          <p:nvPr userDrawn="1"/>
        </p:nvSpPr>
        <p:spPr>
          <a:xfrm>
            <a:off x="5155720" y="6465152"/>
            <a:ext cx="661650" cy="276999"/>
          </a:xfrm>
          <a:prstGeom prst="rect">
            <a:avLst/>
          </a:prstGeom>
          <a:noFill/>
        </p:spPr>
        <p:txBody>
          <a:bodyPr wrap="square" rtlCol="0">
            <a:spAutoFit/>
          </a:bodyPr>
          <a:lstStyle/>
          <a:p>
            <a:fld id="{F0CF23D7-2026-468A-9831-784DF5D88A6B}" type="slidenum">
              <a:rPr lang="de-DE" sz="1200" smtClean="0">
                <a:solidFill>
                  <a:srgbClr val="7F8180"/>
                </a:solidFill>
                <a:latin typeface="Montserrat SemiBold" panose="00000700000000000000" pitchFamily="2" charset="0"/>
              </a:rPr>
              <a:t>‹Nr.›</a:t>
            </a:fld>
            <a:endParaRPr lang="de-DE">
              <a:solidFill>
                <a:srgbClr val="7F8180"/>
              </a:solidFill>
              <a:latin typeface="Montserrat SemiBold" panose="00000700000000000000" pitchFamily="2" charset="0"/>
            </a:endParaRPr>
          </a:p>
        </p:txBody>
      </p:sp>
      <p:sp>
        <p:nvSpPr>
          <p:cNvPr id="14" name="Textplatzhalter 2">
            <a:extLst>
              <a:ext uri="{FF2B5EF4-FFF2-40B4-BE49-F238E27FC236}">
                <a16:creationId xmlns:a16="http://schemas.microsoft.com/office/drawing/2014/main" id="{0300AB9D-7F87-4336-B322-DA9DFEA6708D}"/>
              </a:ext>
            </a:extLst>
          </p:cNvPr>
          <p:cNvSpPr>
            <a:spLocks noGrp="1"/>
          </p:cNvSpPr>
          <p:nvPr>
            <p:ph type="body" idx="10"/>
          </p:nvPr>
        </p:nvSpPr>
        <p:spPr>
          <a:xfrm>
            <a:off x="515941" y="2022764"/>
            <a:ext cx="5075232" cy="3546763"/>
          </a:xfrm>
          <a:ln>
            <a:noFill/>
          </a:ln>
        </p:spPr>
        <p:txBody>
          <a:bodyPr>
            <a:normAutofit/>
          </a:bodyPr>
          <a:lstStyle>
            <a:lvl1pPr marL="0" indent="0" algn="just">
              <a:lnSpc>
                <a:spcPct val="150000"/>
              </a:lnSpc>
              <a:buFont typeface="Arial" panose="020B0604020202020204" pitchFamily="34" charset="0"/>
              <a:buNone/>
              <a:defRPr sz="16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5" name="Fußzeilenplatzhalter 4">
            <a:extLst>
              <a:ext uri="{FF2B5EF4-FFF2-40B4-BE49-F238E27FC236}">
                <a16:creationId xmlns:a16="http://schemas.microsoft.com/office/drawing/2014/main" id="{C5BDD9B8-66D9-41DD-914D-7407EC479A45}"/>
              </a:ext>
            </a:extLst>
          </p:cNvPr>
          <p:cNvSpPr>
            <a:spLocks noGrp="1"/>
          </p:cNvSpPr>
          <p:nvPr>
            <p:ph type="ftr" sz="quarter" idx="3"/>
          </p:nvPr>
        </p:nvSpPr>
        <p:spPr>
          <a:xfrm>
            <a:off x="1952677" y="6458663"/>
            <a:ext cx="3191096" cy="289979"/>
          </a:xfrm>
          <a:prstGeom prst="rect">
            <a:avLst/>
          </a:prstGeom>
        </p:spPr>
        <p:txBody>
          <a:bodyPr/>
          <a:lstStyle>
            <a:lvl1pPr algn="r">
              <a:defRPr sz="1200">
                <a:solidFill>
                  <a:schemeClr val="tx1">
                    <a:lumMod val="75000"/>
                  </a:schemeClr>
                </a:solidFill>
                <a:latin typeface="+mn-lt"/>
                <a:ea typeface="Source Serif Pro ExtraLight" panose="02040203050405020204" pitchFamily="18" charset="0"/>
              </a:defRPr>
            </a:lvl1pPr>
          </a:lstStyle>
          <a:p>
            <a:endParaRPr lang="de-DE"/>
          </a:p>
        </p:txBody>
      </p:sp>
      <p:sp>
        <p:nvSpPr>
          <p:cNvPr id="3" name="Bildplatzhalter 2">
            <a:extLst>
              <a:ext uri="{FF2B5EF4-FFF2-40B4-BE49-F238E27FC236}">
                <a16:creationId xmlns:a16="http://schemas.microsoft.com/office/drawing/2014/main" id="{B3E8908C-DFCF-448B-BB2A-5DC2BBD3E3AE}"/>
              </a:ext>
            </a:extLst>
          </p:cNvPr>
          <p:cNvSpPr>
            <a:spLocks noGrp="1"/>
          </p:cNvSpPr>
          <p:nvPr>
            <p:ph type="pic" sz="quarter" idx="11"/>
          </p:nvPr>
        </p:nvSpPr>
        <p:spPr>
          <a:xfrm>
            <a:off x="6101938" y="0"/>
            <a:ext cx="6096000" cy="6858000"/>
          </a:xfrm>
          <a:solidFill>
            <a:schemeClr val="accent1"/>
          </a:solidFill>
        </p:spPr>
        <p:txBody>
          <a:bodyPr/>
          <a:lstStyle/>
          <a:p>
            <a:r>
              <a:rPr lang="de-DE"/>
              <a:t>Bild durch Klicken auf Symbol hinzufügen</a:t>
            </a:r>
            <a:endParaRPr lang="en-DE"/>
          </a:p>
        </p:txBody>
      </p:sp>
    </p:spTree>
    <p:extLst>
      <p:ext uri="{BB962C8B-B14F-4D97-AF65-F5344CB8AC3E}">
        <p14:creationId xmlns:p14="http://schemas.microsoft.com/office/powerpoint/2010/main" val="2202811173"/>
      </p:ext>
    </p:extLst>
  </p:cSld>
  <p:clrMapOvr>
    <a:masterClrMapping/>
  </p:clrMapOvr>
  <p:extLst>
    <p:ext uri="{DCECCB84-F9BA-43D5-87BE-67443E8EF086}">
      <p15:sldGuideLst xmlns:p15="http://schemas.microsoft.com/office/powerpoint/2012/main">
        <p15:guide id="1" pos="3522" userDrawn="1">
          <p15:clr>
            <a:srgbClr val="FBAE40"/>
          </p15:clr>
        </p15:guide>
        <p15:guide id="3" orient="horz" pos="935" userDrawn="1">
          <p15:clr>
            <a:srgbClr val="FBAE40"/>
          </p15:clr>
        </p15:guide>
        <p15:guide id="4" orient="horz" pos="3725" userDrawn="1">
          <p15:clr>
            <a:srgbClr val="FBAE40"/>
          </p15:clr>
        </p15:guide>
        <p15:guide id="5" pos="325" userDrawn="1">
          <p15:clr>
            <a:srgbClr val="FBAE40"/>
          </p15:clr>
        </p15:guide>
        <p15:guide id="6"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Strixh oben">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itelplatzhalter 1">
            <a:extLst>
              <a:ext uri="{FF2B5EF4-FFF2-40B4-BE49-F238E27FC236}">
                <a16:creationId xmlns:a16="http://schemas.microsoft.com/office/drawing/2014/main" id="{7D781B18-7AA5-4389-A47B-F51353FAB427}"/>
              </a:ext>
            </a:extLst>
          </p:cNvPr>
          <p:cNvSpPr>
            <a:spLocks noGrp="1"/>
          </p:cNvSpPr>
          <p:nvPr>
            <p:ph type="title"/>
          </p:nvPr>
        </p:nvSpPr>
        <p:spPr>
          <a:xfrm>
            <a:off x="3540126" y="252000"/>
            <a:ext cx="5111749" cy="449631"/>
          </a:xfrm>
          <a:prstGeom prst="rect">
            <a:avLst/>
          </a:prstGeom>
        </p:spPr>
        <p:txBody>
          <a:bodyPr vert="horz" lIns="91440" tIns="45720" rIns="91440" bIns="45720" rtlCol="0" anchor="ctr">
            <a:normAutofit/>
          </a:bodyPr>
          <a:lstStyle>
            <a:lvl1pPr algn="ctr">
              <a:defRPr>
                <a:solidFill>
                  <a:schemeClr val="tx1">
                    <a:lumMod val="75000"/>
                  </a:schemeClr>
                </a:solidFill>
              </a:defRPr>
            </a:lvl1pPr>
          </a:lstStyle>
          <a:p>
            <a:r>
              <a:rPr lang="de-DE"/>
              <a:t>Mastertitelformat bearbeiten</a:t>
            </a:r>
          </a:p>
        </p:txBody>
      </p:sp>
      <p:cxnSp>
        <p:nvCxnSpPr>
          <p:cNvPr id="22" name="Gerader Verbinder 21">
            <a:extLst>
              <a:ext uri="{FF2B5EF4-FFF2-40B4-BE49-F238E27FC236}">
                <a16:creationId xmlns:a16="http://schemas.microsoft.com/office/drawing/2014/main" id="{B823BF63-2A5C-4C70-9392-704CBBE07FB7}"/>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7" name="Textplatzhalter 2">
            <a:extLst>
              <a:ext uri="{FF2B5EF4-FFF2-40B4-BE49-F238E27FC236}">
                <a16:creationId xmlns:a16="http://schemas.microsoft.com/office/drawing/2014/main" id="{740CF4BC-B700-4420-97D1-56AFED7284BC}"/>
              </a:ext>
            </a:extLst>
          </p:cNvPr>
          <p:cNvSpPr>
            <a:spLocks noGrp="1"/>
          </p:cNvSpPr>
          <p:nvPr>
            <p:ph type="body" idx="1"/>
          </p:nvPr>
        </p:nvSpPr>
        <p:spPr>
          <a:xfrm>
            <a:off x="831850" y="1412875"/>
            <a:ext cx="10515600" cy="4393945"/>
          </a:xfrm>
          <a:ln>
            <a:noFill/>
          </a:ln>
        </p:spPr>
        <p:txBody>
          <a:bodyPr>
            <a:normAutofit/>
          </a:bodyPr>
          <a:lstStyle>
            <a:lvl1pPr marL="0" indent="0" algn="just">
              <a:lnSpc>
                <a:spcPct val="150000"/>
              </a:lnSpc>
              <a:buNone/>
              <a:defRPr sz="16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Tree>
    <p:extLst>
      <p:ext uri="{BB962C8B-B14F-4D97-AF65-F5344CB8AC3E}">
        <p14:creationId xmlns:p14="http://schemas.microsoft.com/office/powerpoint/2010/main" val="39010994"/>
      </p:ext>
    </p:extLst>
  </p:cSld>
  <p:clrMapOvr>
    <a:masterClrMapping/>
  </p:clrMapOvr>
  <p:extLst>
    <p:ext uri="{DCECCB84-F9BA-43D5-87BE-67443E8EF086}">
      <p15:sldGuideLst xmlns:p15="http://schemas.microsoft.com/office/powerpoint/2012/main">
        <p15:guide id="3" orient="horz" pos="3906" userDrawn="1">
          <p15:clr>
            <a:srgbClr val="FBAE40"/>
          </p15:clr>
        </p15:guide>
        <p15:guide id="4" orient="horz" pos="89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sprechparter*innen leer">
    <p:spTree>
      <p:nvGrpSpPr>
        <p:cNvPr id="1" name=""/>
        <p:cNvGrpSpPr/>
        <p:nvPr/>
      </p:nvGrpSpPr>
      <p:grpSpPr>
        <a:xfrm>
          <a:off x="0" y="0"/>
          <a:ext cx="0" cy="0"/>
          <a:chOff x="0" y="0"/>
          <a:chExt cx="0" cy="0"/>
        </a:xfrm>
      </p:grpSpPr>
      <p:sp>
        <p:nvSpPr>
          <p:cNvPr id="24" name="Textplatzhalter 2">
            <a:extLst>
              <a:ext uri="{FF2B5EF4-FFF2-40B4-BE49-F238E27FC236}">
                <a16:creationId xmlns:a16="http://schemas.microsoft.com/office/drawing/2014/main" id="{70D989E9-33A2-4F9A-8BF0-C01F43370561}"/>
              </a:ext>
            </a:extLst>
          </p:cNvPr>
          <p:cNvSpPr>
            <a:spLocks noGrp="1"/>
          </p:cNvSpPr>
          <p:nvPr>
            <p:ph type="body" idx="19" hasCustomPrompt="1"/>
          </p:nvPr>
        </p:nvSpPr>
        <p:spPr>
          <a:xfrm>
            <a:off x="7720932" y="3773162"/>
            <a:ext cx="3546801" cy="253505"/>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Name</a:t>
            </a:r>
          </a:p>
        </p:txBody>
      </p:sp>
      <p:sp>
        <p:nvSpPr>
          <p:cNvPr id="22" name="Textplatzhalter 21">
            <a:extLst>
              <a:ext uri="{FF2B5EF4-FFF2-40B4-BE49-F238E27FC236}">
                <a16:creationId xmlns:a16="http://schemas.microsoft.com/office/drawing/2014/main" id="{64FDC639-7CDC-45FD-B61C-BE8D190A90AC}"/>
              </a:ext>
            </a:extLst>
          </p:cNvPr>
          <p:cNvSpPr>
            <a:spLocks noGrp="1"/>
          </p:cNvSpPr>
          <p:nvPr>
            <p:ph type="body" sz="quarter" idx="17" hasCustomPrompt="1"/>
          </p:nvPr>
        </p:nvSpPr>
        <p:spPr>
          <a:xfrm>
            <a:off x="796834" y="2024707"/>
            <a:ext cx="5499100" cy="727075"/>
          </a:xfrm>
        </p:spPr>
        <p:txBody>
          <a:bodyPr>
            <a:noAutofit/>
          </a:bodyPr>
          <a:lstStyle>
            <a:lvl1pPr marL="0" indent="0">
              <a:buNone/>
              <a:defRPr sz="1400"/>
            </a:lvl1p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Definition</a:t>
            </a:r>
          </a:p>
          <a:p>
            <a:pPr lvl="0"/>
            <a:endParaRPr lang="de-DE"/>
          </a:p>
        </p:txBody>
      </p:sp>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8" name="Textplatzhalter 2">
            <a:extLst>
              <a:ext uri="{FF2B5EF4-FFF2-40B4-BE49-F238E27FC236}">
                <a16:creationId xmlns:a16="http://schemas.microsoft.com/office/drawing/2014/main" id="{4E2AD821-CCF7-4C0B-B3DF-A6FFECBB0610}"/>
              </a:ext>
            </a:extLst>
          </p:cNvPr>
          <p:cNvSpPr>
            <a:spLocks noGrp="1"/>
          </p:cNvSpPr>
          <p:nvPr>
            <p:ph type="body" idx="10" hasCustomPrompt="1"/>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92EE1973-DEA3-436A-9563-A1C7B810DD7E}"/>
              </a:ext>
            </a:extLst>
          </p:cNvPr>
          <p:cNvSpPr txBox="1"/>
          <p:nvPr userDrawn="1"/>
        </p:nvSpPr>
        <p:spPr>
          <a:xfrm>
            <a:off x="7720933" y="4567248"/>
            <a:ext cx="3917976" cy="646331"/>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p:txBody>
      </p:sp>
      <p:sp>
        <p:nvSpPr>
          <p:cNvPr id="21" name="Textfeld 20">
            <a:extLst>
              <a:ext uri="{FF2B5EF4-FFF2-40B4-BE49-F238E27FC236}">
                <a16:creationId xmlns:a16="http://schemas.microsoft.com/office/drawing/2014/main" id="{B8B0985D-3C87-415E-961B-98FC3366A0AD}"/>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sp>
        <p:nvSpPr>
          <p:cNvPr id="12" name="Textplatzhalter 11">
            <a:extLst>
              <a:ext uri="{FF2B5EF4-FFF2-40B4-BE49-F238E27FC236}">
                <a16:creationId xmlns:a16="http://schemas.microsoft.com/office/drawing/2014/main" id="{657BB884-AF9F-46DF-BE62-F02BDDA2165E}"/>
              </a:ext>
            </a:extLst>
          </p:cNvPr>
          <p:cNvSpPr>
            <a:spLocks noGrp="1"/>
          </p:cNvSpPr>
          <p:nvPr>
            <p:ph type="body" sz="quarter" idx="16" hasCustomPrompt="1"/>
          </p:nvPr>
        </p:nvSpPr>
        <p:spPr>
          <a:xfrm>
            <a:off x="796192" y="1424158"/>
            <a:ext cx="5499100" cy="542523"/>
          </a:xfrm>
        </p:spPr>
        <p:txBody>
          <a:bodyPr>
            <a:normAutofit/>
          </a:bodyPr>
          <a:lstStyle>
            <a:lvl1pPr marL="0" indent="0">
              <a:buNone/>
              <a:defRPr sz="3000" cap="all" baseline="0">
                <a:solidFill>
                  <a:schemeClr val="tx2"/>
                </a:solidFill>
              </a:defRPr>
            </a:lvl1pPr>
          </a:lstStyle>
          <a:p>
            <a:pPr lvl="0"/>
            <a:r>
              <a:rPr lang="de-DE"/>
              <a:t>NAME</a:t>
            </a:r>
          </a:p>
        </p:txBody>
      </p:sp>
      <p:sp>
        <p:nvSpPr>
          <p:cNvPr id="25" name="Textplatzhalter 2">
            <a:extLst>
              <a:ext uri="{FF2B5EF4-FFF2-40B4-BE49-F238E27FC236}">
                <a16:creationId xmlns:a16="http://schemas.microsoft.com/office/drawing/2014/main" id="{BC7F235E-B482-4423-A2A6-6531432CB972}"/>
              </a:ext>
            </a:extLst>
          </p:cNvPr>
          <p:cNvSpPr>
            <a:spLocks noGrp="1"/>
          </p:cNvSpPr>
          <p:nvPr>
            <p:ph type="body" idx="20" hasCustomPrompt="1"/>
          </p:nvPr>
        </p:nvSpPr>
        <p:spPr>
          <a:xfrm>
            <a:off x="7720932" y="4195745"/>
            <a:ext cx="2628000" cy="191866"/>
          </a:xfrm>
          <a:ln>
            <a:noFill/>
          </a:ln>
        </p:spPr>
        <p:txBody>
          <a:bodyPr>
            <a:noAutofit/>
          </a:bodyPr>
          <a:lstStyle>
            <a:lvl1pPr marL="0" indent="0" algn="just">
              <a:lnSpc>
                <a:spcPct val="100000"/>
              </a:lnSpc>
              <a:buClr>
                <a:srgbClr val="FB9B23"/>
              </a:buClr>
              <a:buFont typeface="Arial" panose="020B0604020202020204" pitchFamily="34" charset="0"/>
              <a:buNone/>
              <a:defRPr sz="1100" cap="none"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Position</a:t>
            </a:r>
          </a:p>
        </p:txBody>
      </p:sp>
      <p:sp>
        <p:nvSpPr>
          <p:cNvPr id="27" name="Textplatzhalter 2">
            <a:extLst>
              <a:ext uri="{FF2B5EF4-FFF2-40B4-BE49-F238E27FC236}">
                <a16:creationId xmlns:a16="http://schemas.microsoft.com/office/drawing/2014/main" id="{98D55E7C-B942-478B-8179-FD0284928C30}"/>
              </a:ext>
            </a:extLst>
          </p:cNvPr>
          <p:cNvSpPr>
            <a:spLocks noGrp="1"/>
          </p:cNvSpPr>
          <p:nvPr>
            <p:ph type="body" idx="21" hasCustomPrompt="1"/>
          </p:nvPr>
        </p:nvSpPr>
        <p:spPr>
          <a:xfrm>
            <a:off x="7720932" y="5306375"/>
            <a:ext cx="3645974" cy="851819"/>
          </a:xfrm>
          <a:ln>
            <a:noFill/>
          </a:ln>
        </p:spPr>
        <p:txBody>
          <a:bodyPr>
            <a:noAutofit/>
          </a:bodyPr>
          <a:lstStyle>
            <a:lvl1pPr marL="0" indent="0" algn="just">
              <a:lnSpc>
                <a:spcPct val="100000"/>
              </a:lnSpc>
              <a:buClr>
                <a:srgbClr val="FB9B23"/>
              </a:buClr>
              <a:buFont typeface="Arial" panose="020B0604020202020204" pitchFamily="34" charset="0"/>
              <a:buNone/>
              <a:defRPr sz="1100" cap="none"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sz="1100" kern="1200">
                <a:solidFill>
                  <a:schemeClr val="tx1">
                    <a:lumMod val="75000"/>
                  </a:schemeClr>
                </a:solidFill>
                <a:latin typeface="+mj-lt"/>
                <a:ea typeface="+mn-ea"/>
                <a:cs typeface="+mn-cs"/>
              </a:rPr>
              <a:t>TELEFON  +49 251 14981800</a:t>
            </a:r>
            <a:br>
              <a:rPr lang="de-DE" sz="1100" kern="1200">
                <a:solidFill>
                  <a:schemeClr val="tx1">
                    <a:lumMod val="75000"/>
                  </a:schemeClr>
                </a:solidFill>
                <a:latin typeface="+mj-lt"/>
                <a:ea typeface="+mn-ea"/>
                <a:cs typeface="+mn-cs"/>
              </a:rPr>
            </a:br>
            <a:r>
              <a:rPr lang="de-DE" sz="1100" kern="1200">
                <a:solidFill>
                  <a:schemeClr val="tx1">
                    <a:lumMod val="75000"/>
                  </a:schemeClr>
                </a:solidFill>
                <a:latin typeface="+mj-lt"/>
                <a:ea typeface="+mn-ea"/>
                <a:cs typeface="+mn-cs"/>
              </a:rPr>
              <a:t>MOBIL       +49</a:t>
            </a:r>
            <a:br>
              <a:rPr lang="de-DE" sz="1100" kern="1200">
                <a:solidFill>
                  <a:schemeClr val="tx1">
                    <a:lumMod val="75000"/>
                  </a:schemeClr>
                </a:solidFill>
                <a:latin typeface="+mj-lt"/>
                <a:ea typeface="+mn-ea"/>
                <a:cs typeface="+mn-cs"/>
              </a:rPr>
            </a:br>
            <a:r>
              <a:rPr lang="de-DE" sz="1100" kern="1200">
                <a:solidFill>
                  <a:schemeClr val="tx1">
                    <a:lumMod val="75000"/>
                  </a:schemeClr>
                </a:solidFill>
                <a:latin typeface="+mj-lt"/>
                <a:ea typeface="+mn-ea"/>
                <a:cs typeface="+mn-cs"/>
              </a:rPr>
              <a:t>MAIL           @diecoachinggesellschaft.de</a:t>
            </a:r>
          </a:p>
          <a:p>
            <a:pPr algn="l"/>
            <a:endParaRPr lang="de-DE"/>
          </a:p>
        </p:txBody>
      </p:sp>
      <p:sp>
        <p:nvSpPr>
          <p:cNvPr id="7" name="Bildplatzhalter 6">
            <a:extLst>
              <a:ext uri="{FF2B5EF4-FFF2-40B4-BE49-F238E27FC236}">
                <a16:creationId xmlns:a16="http://schemas.microsoft.com/office/drawing/2014/main" id="{D462D48D-E5C5-48E1-B2E8-70EDB7449D19}"/>
              </a:ext>
            </a:extLst>
          </p:cNvPr>
          <p:cNvSpPr>
            <a:spLocks noGrp="1"/>
          </p:cNvSpPr>
          <p:nvPr>
            <p:ph type="pic" sz="quarter" idx="15" hasCustomPrompt="1"/>
          </p:nvPr>
        </p:nvSpPr>
        <p:spPr>
          <a:xfrm>
            <a:off x="7774932" y="858768"/>
            <a:ext cx="2520000" cy="2520950"/>
          </a:xfrm>
        </p:spPr>
        <p:txBody>
          <a:bodyPr>
            <a:normAutofit/>
          </a:bodyPr>
          <a:lstStyle>
            <a:lvl1pPr marL="0" indent="0">
              <a:buNone/>
              <a:defRPr sz="1600"/>
            </a:lvl1pPr>
          </a:lstStyle>
          <a:p>
            <a:r>
              <a:rPr lang="de-DE"/>
              <a:t>Auf das Symbol klicken und Bild „Zuschneiden“, „als Form zuschneiden“, und dann den Kreis auswählen</a:t>
            </a:r>
          </a:p>
        </p:txBody>
      </p:sp>
    </p:spTree>
    <p:extLst>
      <p:ext uri="{BB962C8B-B14F-4D97-AF65-F5344CB8AC3E}">
        <p14:creationId xmlns:p14="http://schemas.microsoft.com/office/powerpoint/2010/main" val="1692679474"/>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Ansprechparter*innen leer">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66764" y="4662371"/>
            <a:ext cx="4952802" cy="1518739"/>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8" name="Textplatzhalter 2">
            <a:extLst>
              <a:ext uri="{FF2B5EF4-FFF2-40B4-BE49-F238E27FC236}">
                <a16:creationId xmlns:a16="http://schemas.microsoft.com/office/drawing/2014/main" id="{4E2AD821-CCF7-4C0B-B3DF-A6FFECBB0610}"/>
              </a:ext>
            </a:extLst>
          </p:cNvPr>
          <p:cNvSpPr>
            <a:spLocks noGrp="1"/>
          </p:cNvSpPr>
          <p:nvPr>
            <p:ph type="body" idx="10" hasCustomPrompt="1"/>
          </p:nvPr>
        </p:nvSpPr>
        <p:spPr>
          <a:xfrm>
            <a:off x="766763" y="4378483"/>
            <a:ext cx="4952802" cy="237770"/>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2289163" y="841498"/>
            <a:ext cx="1908000" cy="190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8B0985D-3C87-415E-961B-98FC3366A0AD}"/>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sp>
        <p:nvSpPr>
          <p:cNvPr id="12" name="Textplatzhalter 11">
            <a:extLst>
              <a:ext uri="{FF2B5EF4-FFF2-40B4-BE49-F238E27FC236}">
                <a16:creationId xmlns:a16="http://schemas.microsoft.com/office/drawing/2014/main" id="{657BB884-AF9F-46DF-BE62-F02BDDA2165E}"/>
              </a:ext>
            </a:extLst>
          </p:cNvPr>
          <p:cNvSpPr>
            <a:spLocks noGrp="1"/>
          </p:cNvSpPr>
          <p:nvPr>
            <p:ph type="body" sz="quarter" idx="16" hasCustomPrompt="1"/>
          </p:nvPr>
        </p:nvSpPr>
        <p:spPr>
          <a:xfrm>
            <a:off x="766765" y="2950908"/>
            <a:ext cx="4952801" cy="433510"/>
          </a:xfrm>
        </p:spPr>
        <p:txBody>
          <a:bodyPr>
            <a:normAutofit/>
          </a:bodyPr>
          <a:lstStyle>
            <a:lvl1pPr marL="0" indent="0">
              <a:buNone/>
              <a:defRPr sz="3000" cap="all" baseline="0">
                <a:solidFill>
                  <a:schemeClr val="tx2"/>
                </a:solidFill>
              </a:defRPr>
            </a:lvl1pPr>
          </a:lstStyle>
          <a:p>
            <a:pPr lvl="0"/>
            <a:r>
              <a:rPr lang="de-DE"/>
              <a:t>NAME</a:t>
            </a:r>
          </a:p>
        </p:txBody>
      </p:sp>
      <p:sp>
        <p:nvSpPr>
          <p:cNvPr id="7" name="Bildplatzhalter 6">
            <a:extLst>
              <a:ext uri="{FF2B5EF4-FFF2-40B4-BE49-F238E27FC236}">
                <a16:creationId xmlns:a16="http://schemas.microsoft.com/office/drawing/2014/main" id="{D462D48D-E5C5-48E1-B2E8-70EDB7449D19}"/>
              </a:ext>
            </a:extLst>
          </p:cNvPr>
          <p:cNvSpPr>
            <a:spLocks noGrp="1"/>
          </p:cNvSpPr>
          <p:nvPr>
            <p:ph type="pic" sz="quarter" idx="15" hasCustomPrompt="1"/>
          </p:nvPr>
        </p:nvSpPr>
        <p:spPr>
          <a:xfrm>
            <a:off x="2343163" y="895498"/>
            <a:ext cx="1800000" cy="1800000"/>
          </a:xfrm>
        </p:spPr>
        <p:txBody>
          <a:bodyPr>
            <a:normAutofit/>
          </a:bodyPr>
          <a:lstStyle>
            <a:lvl1pPr marL="0" indent="0">
              <a:buNone/>
              <a:defRPr sz="1600"/>
            </a:lvl1pPr>
          </a:lstStyle>
          <a:p>
            <a:r>
              <a:rPr lang="de-DE"/>
              <a:t>Auf das Symbol klicken und Bild „Zuschneiden“, „als Form zuschneiden“, und dann den Kreis auswählen</a:t>
            </a:r>
          </a:p>
        </p:txBody>
      </p:sp>
      <p:sp>
        <p:nvSpPr>
          <p:cNvPr id="18" name="Textplatzhalter 2">
            <a:extLst>
              <a:ext uri="{FF2B5EF4-FFF2-40B4-BE49-F238E27FC236}">
                <a16:creationId xmlns:a16="http://schemas.microsoft.com/office/drawing/2014/main" id="{767C32A3-B015-47A6-BA36-0BB417293CAF}"/>
              </a:ext>
            </a:extLst>
          </p:cNvPr>
          <p:cNvSpPr>
            <a:spLocks noGrp="1"/>
          </p:cNvSpPr>
          <p:nvPr>
            <p:ph type="body" idx="19"/>
          </p:nvPr>
        </p:nvSpPr>
        <p:spPr>
          <a:xfrm>
            <a:off x="6412297" y="4662371"/>
            <a:ext cx="4952802" cy="1518739"/>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20" name="Gerader Verbinder 19">
            <a:extLst>
              <a:ext uri="{FF2B5EF4-FFF2-40B4-BE49-F238E27FC236}">
                <a16:creationId xmlns:a16="http://schemas.microsoft.com/office/drawing/2014/main" id="{B3D9F885-6BE0-4CCE-B35D-8B4AD2F16A5B}"/>
              </a:ext>
            </a:extLst>
          </p:cNvPr>
          <p:cNvCxnSpPr>
            <a:cxnSpLocks/>
          </p:cNvCxnSpPr>
          <p:nvPr userDrawn="1"/>
        </p:nvCxnSpPr>
        <p:spPr>
          <a:xfrm>
            <a:off x="11741533" y="53326"/>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3" name="Textplatzhalter 2">
            <a:extLst>
              <a:ext uri="{FF2B5EF4-FFF2-40B4-BE49-F238E27FC236}">
                <a16:creationId xmlns:a16="http://schemas.microsoft.com/office/drawing/2014/main" id="{E1A3C683-4372-4015-8343-711F8F1336FF}"/>
              </a:ext>
            </a:extLst>
          </p:cNvPr>
          <p:cNvSpPr>
            <a:spLocks noGrp="1"/>
          </p:cNvSpPr>
          <p:nvPr>
            <p:ph type="body" idx="20" hasCustomPrompt="1"/>
          </p:nvPr>
        </p:nvSpPr>
        <p:spPr>
          <a:xfrm>
            <a:off x="6412296" y="4378483"/>
            <a:ext cx="4952802" cy="237770"/>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26" name="Flussdiagramm: Verbinder 25">
            <a:extLst>
              <a:ext uri="{FF2B5EF4-FFF2-40B4-BE49-F238E27FC236}">
                <a16:creationId xmlns:a16="http://schemas.microsoft.com/office/drawing/2014/main" id="{5D6C7C62-51AB-42E3-A35C-46E83D1EA4E0}"/>
              </a:ext>
            </a:extLst>
          </p:cNvPr>
          <p:cNvSpPr>
            <a:spLocks noChangeAspect="1"/>
          </p:cNvSpPr>
          <p:nvPr userDrawn="1"/>
        </p:nvSpPr>
        <p:spPr>
          <a:xfrm>
            <a:off x="7934696" y="841498"/>
            <a:ext cx="1908000" cy="190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8" name="Textplatzhalter 11">
            <a:extLst>
              <a:ext uri="{FF2B5EF4-FFF2-40B4-BE49-F238E27FC236}">
                <a16:creationId xmlns:a16="http://schemas.microsoft.com/office/drawing/2014/main" id="{22DD81AB-3375-4EC8-85D2-F724C51D0467}"/>
              </a:ext>
            </a:extLst>
          </p:cNvPr>
          <p:cNvSpPr>
            <a:spLocks noGrp="1"/>
          </p:cNvSpPr>
          <p:nvPr>
            <p:ph type="body" sz="quarter" idx="21" hasCustomPrompt="1"/>
          </p:nvPr>
        </p:nvSpPr>
        <p:spPr>
          <a:xfrm>
            <a:off x="6412298" y="2950907"/>
            <a:ext cx="4952801" cy="433511"/>
          </a:xfrm>
        </p:spPr>
        <p:txBody>
          <a:bodyPr>
            <a:normAutofit/>
          </a:bodyPr>
          <a:lstStyle>
            <a:lvl1pPr marL="0" indent="0">
              <a:buNone/>
              <a:defRPr sz="3000" cap="all" baseline="0">
                <a:solidFill>
                  <a:schemeClr val="tx2"/>
                </a:solidFill>
              </a:defRPr>
            </a:lvl1pPr>
          </a:lstStyle>
          <a:p>
            <a:pPr lvl="0"/>
            <a:r>
              <a:rPr lang="de-DE"/>
              <a:t>NAME</a:t>
            </a:r>
          </a:p>
        </p:txBody>
      </p:sp>
      <p:sp>
        <p:nvSpPr>
          <p:cNvPr id="29" name="Bildplatzhalter 6">
            <a:extLst>
              <a:ext uri="{FF2B5EF4-FFF2-40B4-BE49-F238E27FC236}">
                <a16:creationId xmlns:a16="http://schemas.microsoft.com/office/drawing/2014/main" id="{CF8C27CB-A1AE-4B8C-B5F7-FB82D2EC824F}"/>
              </a:ext>
            </a:extLst>
          </p:cNvPr>
          <p:cNvSpPr>
            <a:spLocks noGrp="1"/>
          </p:cNvSpPr>
          <p:nvPr>
            <p:ph type="pic" sz="quarter" idx="22" hasCustomPrompt="1"/>
          </p:nvPr>
        </p:nvSpPr>
        <p:spPr>
          <a:xfrm>
            <a:off x="7988696" y="895498"/>
            <a:ext cx="1800000" cy="1800000"/>
          </a:xfrm>
        </p:spPr>
        <p:txBody>
          <a:bodyPr>
            <a:normAutofit/>
          </a:bodyPr>
          <a:lstStyle>
            <a:lvl1pPr marL="0" indent="0">
              <a:buNone/>
              <a:defRPr sz="1600"/>
            </a:lvl1pPr>
          </a:lstStyle>
          <a:p>
            <a:r>
              <a:rPr lang="de-DE"/>
              <a:t>Auf das Symbol klicken und Bild „Zuschneiden“, „als Form zuschneiden“, und dann den Kreis auswählen</a:t>
            </a:r>
          </a:p>
        </p:txBody>
      </p:sp>
      <p:sp>
        <p:nvSpPr>
          <p:cNvPr id="10" name="Textplatzhalter 9">
            <a:extLst>
              <a:ext uri="{FF2B5EF4-FFF2-40B4-BE49-F238E27FC236}">
                <a16:creationId xmlns:a16="http://schemas.microsoft.com/office/drawing/2014/main" id="{51D6DBC7-A805-4270-8111-A3B5E6935154}"/>
              </a:ext>
            </a:extLst>
          </p:cNvPr>
          <p:cNvSpPr>
            <a:spLocks noGrp="1"/>
          </p:cNvSpPr>
          <p:nvPr>
            <p:ph type="body" sz="quarter" idx="23" hasCustomPrompt="1"/>
          </p:nvPr>
        </p:nvSpPr>
        <p:spPr>
          <a:xfrm>
            <a:off x="766763" y="3517203"/>
            <a:ext cx="4952801" cy="727075"/>
          </a:xfrm>
        </p:spPr>
        <p:txBody>
          <a:bodyPr>
            <a:normAutofit/>
          </a:bodyPr>
          <a:lstStyle>
            <a:lvl1pPr marL="0" indent="0">
              <a:buNone/>
              <a:defRPr sz="1400" i="1">
                <a:latin typeface="Georgia" panose="02040502050405020303" pitchFamily="18" charset="0"/>
              </a:defRPr>
            </a:lvl1pPr>
          </a:lstStyle>
          <a:p>
            <a:pPr lvl="0"/>
            <a:r>
              <a:rPr lang="de-DE"/>
              <a:t>Definition</a:t>
            </a:r>
          </a:p>
        </p:txBody>
      </p:sp>
      <p:sp>
        <p:nvSpPr>
          <p:cNvPr id="30" name="Textplatzhalter 9">
            <a:extLst>
              <a:ext uri="{FF2B5EF4-FFF2-40B4-BE49-F238E27FC236}">
                <a16:creationId xmlns:a16="http://schemas.microsoft.com/office/drawing/2014/main" id="{4D3F2D36-1663-4CE1-859D-38B875D71C93}"/>
              </a:ext>
            </a:extLst>
          </p:cNvPr>
          <p:cNvSpPr>
            <a:spLocks noGrp="1"/>
          </p:cNvSpPr>
          <p:nvPr>
            <p:ph type="body" sz="quarter" idx="24" hasCustomPrompt="1"/>
          </p:nvPr>
        </p:nvSpPr>
        <p:spPr>
          <a:xfrm>
            <a:off x="6412296" y="3517203"/>
            <a:ext cx="4952801" cy="727075"/>
          </a:xfrm>
        </p:spPr>
        <p:txBody>
          <a:bodyPr>
            <a:normAutofit/>
          </a:bodyPr>
          <a:lstStyle>
            <a:lvl1pPr marL="0" indent="0">
              <a:buNone/>
              <a:defRPr sz="1400" i="1">
                <a:latin typeface="Georgia" panose="02040502050405020303" pitchFamily="18" charset="0"/>
              </a:defRPr>
            </a:lvl1pPr>
          </a:lstStyle>
          <a:p>
            <a:pPr lvl="0"/>
            <a:r>
              <a:rPr lang="de-DE"/>
              <a:t>Definition</a:t>
            </a:r>
          </a:p>
        </p:txBody>
      </p:sp>
    </p:spTree>
    <p:extLst>
      <p:ext uri="{BB962C8B-B14F-4D97-AF65-F5344CB8AC3E}">
        <p14:creationId xmlns:p14="http://schemas.microsoft.com/office/powerpoint/2010/main" val="2769803499"/>
      </p:ext>
    </p:extLst>
  </p:cSld>
  <p:clrMapOvr>
    <a:masterClrMapping/>
  </p:clrMapOvr>
  <p:extLst>
    <p:ext uri="{DCECCB84-F9BA-43D5-87BE-67443E8EF086}">
      <p15:sldGuideLst xmlns:p15="http://schemas.microsoft.com/office/powerpoint/2012/main">
        <p15:guide id="1" pos="483" userDrawn="1">
          <p15:clr>
            <a:srgbClr val="FBAE40"/>
          </p15:clr>
        </p15:guide>
        <p15:guide id="2" pos="7174" userDrawn="1">
          <p15:clr>
            <a:srgbClr val="FBAE40"/>
          </p15:clr>
        </p15:guide>
        <p15:guide id="4" orient="horz" pos="157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Ansprechparter*innen Kontaktdaten leer">
    <p:spTree>
      <p:nvGrpSpPr>
        <p:cNvPr id="1" name=""/>
        <p:cNvGrpSpPr/>
        <p:nvPr/>
      </p:nvGrpSpPr>
      <p:grpSpPr>
        <a:xfrm>
          <a:off x="0" y="0"/>
          <a:ext cx="0" cy="0"/>
          <a:chOff x="0" y="0"/>
          <a:chExt cx="0" cy="0"/>
        </a:xfrm>
      </p:grpSpPr>
      <p:sp>
        <p:nvSpPr>
          <p:cNvPr id="24" name="Textplatzhalter 2">
            <a:extLst>
              <a:ext uri="{FF2B5EF4-FFF2-40B4-BE49-F238E27FC236}">
                <a16:creationId xmlns:a16="http://schemas.microsoft.com/office/drawing/2014/main" id="{70D989E9-33A2-4F9A-8BF0-C01F43370561}"/>
              </a:ext>
            </a:extLst>
          </p:cNvPr>
          <p:cNvSpPr>
            <a:spLocks noGrp="1"/>
          </p:cNvSpPr>
          <p:nvPr>
            <p:ph type="body" idx="19" hasCustomPrompt="1"/>
          </p:nvPr>
        </p:nvSpPr>
        <p:spPr>
          <a:xfrm>
            <a:off x="7720932" y="3773162"/>
            <a:ext cx="3546801" cy="253505"/>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Name</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92EE1973-DEA3-436A-9563-A1C7B810DD7E}"/>
              </a:ext>
            </a:extLst>
          </p:cNvPr>
          <p:cNvSpPr txBox="1"/>
          <p:nvPr userDrawn="1"/>
        </p:nvSpPr>
        <p:spPr>
          <a:xfrm>
            <a:off x="7720933" y="4567248"/>
            <a:ext cx="3917976" cy="646331"/>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p:txBody>
      </p:sp>
      <p:sp>
        <p:nvSpPr>
          <p:cNvPr id="21" name="Textfeld 20">
            <a:extLst>
              <a:ext uri="{FF2B5EF4-FFF2-40B4-BE49-F238E27FC236}">
                <a16:creationId xmlns:a16="http://schemas.microsoft.com/office/drawing/2014/main" id="{B8B0985D-3C87-415E-961B-98FC3366A0AD}"/>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cap="all" baseline="0">
                <a:solidFill>
                  <a:schemeClr val="tx1">
                    <a:lumMod val="75000"/>
                  </a:schemeClr>
                </a:solidFill>
                <a:latin typeface="+mj-lt"/>
              </a:rPr>
              <a:t>IHRE </a:t>
            </a:r>
            <a:r>
              <a:rPr lang="de-DE" sz="1400" b="1" cap="all" baseline="0" err="1">
                <a:solidFill>
                  <a:schemeClr val="tx1">
                    <a:lumMod val="75000"/>
                  </a:schemeClr>
                </a:solidFill>
                <a:latin typeface="+mj-lt"/>
              </a:rPr>
              <a:t>kontaktdaten</a:t>
            </a:r>
            <a:r>
              <a:rPr lang="de-DE" sz="1400" b="1" cap="all" baseline="0">
                <a:solidFill>
                  <a:schemeClr val="tx1">
                    <a:lumMod val="75000"/>
                  </a:schemeClr>
                </a:solidFill>
                <a:latin typeface="+mj-lt"/>
              </a:rPr>
              <a:t> </a:t>
            </a:r>
          </a:p>
        </p:txBody>
      </p:sp>
      <p:sp>
        <p:nvSpPr>
          <p:cNvPr id="25" name="Textplatzhalter 2">
            <a:extLst>
              <a:ext uri="{FF2B5EF4-FFF2-40B4-BE49-F238E27FC236}">
                <a16:creationId xmlns:a16="http://schemas.microsoft.com/office/drawing/2014/main" id="{BC7F235E-B482-4423-A2A6-6531432CB972}"/>
              </a:ext>
            </a:extLst>
          </p:cNvPr>
          <p:cNvSpPr>
            <a:spLocks noGrp="1"/>
          </p:cNvSpPr>
          <p:nvPr>
            <p:ph type="body" idx="20" hasCustomPrompt="1"/>
          </p:nvPr>
        </p:nvSpPr>
        <p:spPr>
          <a:xfrm>
            <a:off x="7720932" y="4195745"/>
            <a:ext cx="3546800" cy="191866"/>
          </a:xfrm>
          <a:ln>
            <a:noFill/>
          </a:ln>
        </p:spPr>
        <p:txBody>
          <a:bodyPr>
            <a:noAutofit/>
          </a:bodyPr>
          <a:lstStyle>
            <a:lvl1pPr marL="0" indent="0" algn="just">
              <a:lnSpc>
                <a:spcPct val="100000"/>
              </a:lnSpc>
              <a:buClr>
                <a:srgbClr val="FB9B23"/>
              </a:buClr>
              <a:buFont typeface="Arial" panose="020B0604020202020204" pitchFamily="34" charset="0"/>
              <a:buNone/>
              <a:defRPr sz="1100" cap="none"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Position</a:t>
            </a:r>
          </a:p>
        </p:txBody>
      </p:sp>
      <p:sp>
        <p:nvSpPr>
          <p:cNvPr id="27" name="Textplatzhalter 2">
            <a:extLst>
              <a:ext uri="{FF2B5EF4-FFF2-40B4-BE49-F238E27FC236}">
                <a16:creationId xmlns:a16="http://schemas.microsoft.com/office/drawing/2014/main" id="{98D55E7C-B942-478B-8179-FD0284928C30}"/>
              </a:ext>
            </a:extLst>
          </p:cNvPr>
          <p:cNvSpPr>
            <a:spLocks noGrp="1"/>
          </p:cNvSpPr>
          <p:nvPr>
            <p:ph type="body" idx="21" hasCustomPrompt="1"/>
          </p:nvPr>
        </p:nvSpPr>
        <p:spPr>
          <a:xfrm>
            <a:off x="7720932" y="5306376"/>
            <a:ext cx="3645974" cy="874536"/>
          </a:xfrm>
          <a:ln>
            <a:noFill/>
          </a:ln>
        </p:spPr>
        <p:txBody>
          <a:bodyPr>
            <a:noAutofit/>
          </a:bodyPr>
          <a:lstStyle>
            <a:lvl1pPr marL="0" indent="0" algn="just">
              <a:lnSpc>
                <a:spcPct val="100000"/>
              </a:lnSpc>
              <a:buClr>
                <a:srgbClr val="FB9B23"/>
              </a:buClr>
              <a:buFont typeface="Arial" panose="020B0604020202020204" pitchFamily="34" charset="0"/>
              <a:buNone/>
              <a:defRPr sz="1100" cap="none"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sz="1100" kern="1200">
                <a:solidFill>
                  <a:schemeClr val="tx1">
                    <a:lumMod val="75000"/>
                  </a:schemeClr>
                </a:solidFill>
                <a:latin typeface="+mj-lt"/>
                <a:ea typeface="+mn-ea"/>
                <a:cs typeface="+mn-cs"/>
              </a:rPr>
              <a:t>TELEFON  +49 251 14981800</a:t>
            </a:r>
            <a:br>
              <a:rPr lang="de-DE" sz="1100" kern="1200">
                <a:solidFill>
                  <a:schemeClr val="tx1">
                    <a:lumMod val="75000"/>
                  </a:schemeClr>
                </a:solidFill>
                <a:latin typeface="+mj-lt"/>
                <a:ea typeface="+mn-ea"/>
                <a:cs typeface="+mn-cs"/>
              </a:rPr>
            </a:br>
            <a:r>
              <a:rPr lang="de-DE" sz="1100" kern="1200">
                <a:solidFill>
                  <a:schemeClr val="tx1">
                    <a:lumMod val="75000"/>
                  </a:schemeClr>
                </a:solidFill>
                <a:latin typeface="+mj-lt"/>
                <a:ea typeface="+mn-ea"/>
                <a:cs typeface="+mn-cs"/>
              </a:rPr>
              <a:t>MOBIL       +49</a:t>
            </a:r>
            <a:br>
              <a:rPr lang="de-DE" sz="1100" kern="1200">
                <a:solidFill>
                  <a:schemeClr val="tx1">
                    <a:lumMod val="75000"/>
                  </a:schemeClr>
                </a:solidFill>
                <a:latin typeface="+mj-lt"/>
                <a:ea typeface="+mn-ea"/>
                <a:cs typeface="+mn-cs"/>
              </a:rPr>
            </a:br>
            <a:r>
              <a:rPr lang="de-DE" sz="1100" kern="1200">
                <a:solidFill>
                  <a:schemeClr val="tx1">
                    <a:lumMod val="75000"/>
                  </a:schemeClr>
                </a:solidFill>
                <a:latin typeface="+mj-lt"/>
                <a:ea typeface="+mn-ea"/>
                <a:cs typeface="+mn-cs"/>
              </a:rPr>
              <a:t>MAIL           @diecoachinggesellschaft.de</a:t>
            </a:r>
          </a:p>
          <a:p>
            <a:pPr algn="l"/>
            <a:endParaRPr lang="de-DE"/>
          </a:p>
        </p:txBody>
      </p:sp>
      <p:sp>
        <p:nvSpPr>
          <p:cNvPr id="16" name="Flussdiagramm: Verbinder 15">
            <a:extLst>
              <a:ext uri="{FF2B5EF4-FFF2-40B4-BE49-F238E27FC236}">
                <a16:creationId xmlns:a16="http://schemas.microsoft.com/office/drawing/2014/main" id="{D84FE0DE-CF31-4294-8476-BA9812ABB251}"/>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Bildplatzhalter 6">
            <a:extLst>
              <a:ext uri="{FF2B5EF4-FFF2-40B4-BE49-F238E27FC236}">
                <a16:creationId xmlns:a16="http://schemas.microsoft.com/office/drawing/2014/main" id="{5B1E7292-92CD-4625-811D-9EB60BB04859}"/>
              </a:ext>
            </a:extLst>
          </p:cNvPr>
          <p:cNvSpPr>
            <a:spLocks noGrp="1"/>
          </p:cNvSpPr>
          <p:nvPr>
            <p:ph type="pic" sz="quarter" idx="22" hasCustomPrompt="1"/>
          </p:nvPr>
        </p:nvSpPr>
        <p:spPr>
          <a:xfrm>
            <a:off x="7774932" y="858768"/>
            <a:ext cx="2520000" cy="2520950"/>
          </a:xfrm>
        </p:spPr>
        <p:txBody>
          <a:bodyPr>
            <a:normAutofit/>
          </a:bodyPr>
          <a:lstStyle>
            <a:lvl1pPr marL="0" indent="0">
              <a:buNone/>
              <a:defRPr sz="1600"/>
            </a:lvl1pPr>
          </a:lstStyle>
          <a:p>
            <a:r>
              <a:rPr lang="de-DE"/>
              <a:t>Auf das Symbol klicken und Bild „Zuschneiden“, „als Form zuschneiden“, und dann den Kreis auswählen</a:t>
            </a:r>
          </a:p>
        </p:txBody>
      </p:sp>
      <p:sp>
        <p:nvSpPr>
          <p:cNvPr id="20" name="Textplatzhalter 2">
            <a:extLst>
              <a:ext uri="{FF2B5EF4-FFF2-40B4-BE49-F238E27FC236}">
                <a16:creationId xmlns:a16="http://schemas.microsoft.com/office/drawing/2014/main" id="{6A7AD8E6-8C2F-4CB1-83DF-D4B98A82F269}"/>
              </a:ext>
            </a:extLst>
          </p:cNvPr>
          <p:cNvSpPr>
            <a:spLocks noGrp="1"/>
          </p:cNvSpPr>
          <p:nvPr>
            <p:ph type="body" idx="23" hasCustomPrompt="1"/>
          </p:nvPr>
        </p:nvSpPr>
        <p:spPr>
          <a:xfrm>
            <a:off x="825092" y="3773162"/>
            <a:ext cx="3546801" cy="253505"/>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Name</a:t>
            </a:r>
          </a:p>
        </p:txBody>
      </p:sp>
      <p:sp>
        <p:nvSpPr>
          <p:cNvPr id="26" name="Textfeld 25">
            <a:extLst>
              <a:ext uri="{FF2B5EF4-FFF2-40B4-BE49-F238E27FC236}">
                <a16:creationId xmlns:a16="http://schemas.microsoft.com/office/drawing/2014/main" id="{13E23771-012A-4A1D-B864-947886DFBA3B}"/>
              </a:ext>
            </a:extLst>
          </p:cNvPr>
          <p:cNvSpPr txBox="1"/>
          <p:nvPr userDrawn="1"/>
        </p:nvSpPr>
        <p:spPr>
          <a:xfrm>
            <a:off x="825093" y="4567248"/>
            <a:ext cx="3917976" cy="646331"/>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p:txBody>
      </p:sp>
      <p:sp>
        <p:nvSpPr>
          <p:cNvPr id="28" name="Textplatzhalter 2">
            <a:extLst>
              <a:ext uri="{FF2B5EF4-FFF2-40B4-BE49-F238E27FC236}">
                <a16:creationId xmlns:a16="http://schemas.microsoft.com/office/drawing/2014/main" id="{520A2FE4-91BD-464C-9D78-5BB52607EB1C}"/>
              </a:ext>
            </a:extLst>
          </p:cNvPr>
          <p:cNvSpPr>
            <a:spLocks noGrp="1"/>
          </p:cNvSpPr>
          <p:nvPr>
            <p:ph type="body" idx="24" hasCustomPrompt="1"/>
          </p:nvPr>
        </p:nvSpPr>
        <p:spPr>
          <a:xfrm>
            <a:off x="825092" y="4195745"/>
            <a:ext cx="3546800" cy="191866"/>
          </a:xfrm>
          <a:ln>
            <a:noFill/>
          </a:ln>
        </p:spPr>
        <p:txBody>
          <a:bodyPr>
            <a:noAutofit/>
          </a:bodyPr>
          <a:lstStyle>
            <a:lvl1pPr marL="0" indent="0" algn="just">
              <a:lnSpc>
                <a:spcPct val="100000"/>
              </a:lnSpc>
              <a:buClr>
                <a:srgbClr val="FB9B23"/>
              </a:buClr>
              <a:buFont typeface="Arial" panose="020B0604020202020204" pitchFamily="34" charset="0"/>
              <a:buNone/>
              <a:defRPr sz="1100" cap="none"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Position</a:t>
            </a:r>
          </a:p>
        </p:txBody>
      </p:sp>
      <p:sp>
        <p:nvSpPr>
          <p:cNvPr id="29" name="Textplatzhalter 2">
            <a:extLst>
              <a:ext uri="{FF2B5EF4-FFF2-40B4-BE49-F238E27FC236}">
                <a16:creationId xmlns:a16="http://schemas.microsoft.com/office/drawing/2014/main" id="{1217EDEF-A281-401C-9448-77BDEC46B9FE}"/>
              </a:ext>
            </a:extLst>
          </p:cNvPr>
          <p:cNvSpPr>
            <a:spLocks noGrp="1"/>
          </p:cNvSpPr>
          <p:nvPr>
            <p:ph type="body" idx="25" hasCustomPrompt="1"/>
          </p:nvPr>
        </p:nvSpPr>
        <p:spPr>
          <a:xfrm>
            <a:off x="825092" y="5306376"/>
            <a:ext cx="3645974" cy="874536"/>
          </a:xfrm>
          <a:ln>
            <a:noFill/>
          </a:ln>
        </p:spPr>
        <p:txBody>
          <a:bodyPr>
            <a:noAutofit/>
          </a:bodyPr>
          <a:lstStyle>
            <a:lvl1pPr marL="0" indent="0" algn="just">
              <a:lnSpc>
                <a:spcPct val="100000"/>
              </a:lnSpc>
              <a:buClr>
                <a:srgbClr val="FB9B23"/>
              </a:buClr>
              <a:buFont typeface="Arial" panose="020B0604020202020204" pitchFamily="34" charset="0"/>
              <a:buNone/>
              <a:defRPr sz="1100" cap="none"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sz="1100" kern="1200">
                <a:solidFill>
                  <a:schemeClr val="tx1">
                    <a:lumMod val="75000"/>
                  </a:schemeClr>
                </a:solidFill>
                <a:latin typeface="+mj-lt"/>
                <a:ea typeface="+mn-ea"/>
                <a:cs typeface="+mn-cs"/>
              </a:rPr>
              <a:t>TELEFON  +49 251 14981800</a:t>
            </a:r>
            <a:br>
              <a:rPr lang="de-DE" sz="1100" kern="1200">
                <a:solidFill>
                  <a:schemeClr val="tx1">
                    <a:lumMod val="75000"/>
                  </a:schemeClr>
                </a:solidFill>
                <a:latin typeface="+mj-lt"/>
                <a:ea typeface="+mn-ea"/>
                <a:cs typeface="+mn-cs"/>
              </a:rPr>
            </a:br>
            <a:r>
              <a:rPr lang="de-DE" sz="1100" kern="1200">
                <a:solidFill>
                  <a:schemeClr val="tx1">
                    <a:lumMod val="75000"/>
                  </a:schemeClr>
                </a:solidFill>
                <a:latin typeface="+mj-lt"/>
                <a:ea typeface="+mn-ea"/>
                <a:cs typeface="+mn-cs"/>
              </a:rPr>
              <a:t>MOBIL       +49</a:t>
            </a:r>
            <a:br>
              <a:rPr lang="de-DE" sz="1100" kern="1200">
                <a:solidFill>
                  <a:schemeClr val="tx1">
                    <a:lumMod val="75000"/>
                  </a:schemeClr>
                </a:solidFill>
                <a:latin typeface="+mj-lt"/>
                <a:ea typeface="+mn-ea"/>
                <a:cs typeface="+mn-cs"/>
              </a:rPr>
            </a:br>
            <a:r>
              <a:rPr lang="de-DE" sz="1100" kern="1200">
                <a:solidFill>
                  <a:schemeClr val="tx1">
                    <a:lumMod val="75000"/>
                  </a:schemeClr>
                </a:solidFill>
                <a:latin typeface="+mj-lt"/>
                <a:ea typeface="+mn-ea"/>
                <a:cs typeface="+mn-cs"/>
              </a:rPr>
              <a:t>MAIL           @diecoachinggesellschaft.de</a:t>
            </a:r>
          </a:p>
          <a:p>
            <a:pPr algn="l"/>
            <a:endParaRPr lang="de-DE"/>
          </a:p>
        </p:txBody>
      </p:sp>
      <p:sp>
        <p:nvSpPr>
          <p:cNvPr id="30" name="Flussdiagramm: Verbinder 29">
            <a:extLst>
              <a:ext uri="{FF2B5EF4-FFF2-40B4-BE49-F238E27FC236}">
                <a16:creationId xmlns:a16="http://schemas.microsoft.com/office/drawing/2014/main" id="{906C56EA-CECB-462C-9B28-BDCCDB8847D7}"/>
              </a:ext>
            </a:extLst>
          </p:cNvPr>
          <p:cNvSpPr>
            <a:spLocks noChangeAspect="1"/>
          </p:cNvSpPr>
          <p:nvPr userDrawn="1"/>
        </p:nvSpPr>
        <p:spPr>
          <a:xfrm>
            <a:off x="82509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31" name="Bildplatzhalter 6">
            <a:extLst>
              <a:ext uri="{FF2B5EF4-FFF2-40B4-BE49-F238E27FC236}">
                <a16:creationId xmlns:a16="http://schemas.microsoft.com/office/drawing/2014/main" id="{AF01F9D5-1B1B-47F0-87C4-A70A65E5FF78}"/>
              </a:ext>
            </a:extLst>
          </p:cNvPr>
          <p:cNvSpPr>
            <a:spLocks noGrp="1"/>
          </p:cNvSpPr>
          <p:nvPr>
            <p:ph type="pic" sz="quarter" idx="26" hasCustomPrompt="1"/>
          </p:nvPr>
        </p:nvSpPr>
        <p:spPr>
          <a:xfrm>
            <a:off x="879092" y="858768"/>
            <a:ext cx="2520000" cy="2520950"/>
          </a:xfrm>
        </p:spPr>
        <p:txBody>
          <a:bodyPr>
            <a:normAutofit/>
          </a:bodyPr>
          <a:lstStyle>
            <a:lvl1pPr marL="0" indent="0">
              <a:buNone/>
              <a:defRPr sz="1600"/>
            </a:lvl1pPr>
          </a:lstStyle>
          <a:p>
            <a:r>
              <a:rPr lang="de-DE"/>
              <a:t>Auf das Symbol klicken und Bild „Zuschneiden“, „als Form zuschneiden“, und dann den Kreis auswählen</a:t>
            </a:r>
          </a:p>
        </p:txBody>
      </p:sp>
    </p:spTree>
    <p:extLst>
      <p:ext uri="{BB962C8B-B14F-4D97-AF65-F5344CB8AC3E}">
        <p14:creationId xmlns:p14="http://schemas.microsoft.com/office/powerpoint/2010/main" val="1915019462"/>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7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rofil Stephani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4208920" cy="553998"/>
          </a:xfrm>
          <a:prstGeom prst="rect">
            <a:avLst/>
          </a:prstGeom>
          <a:noFill/>
        </p:spPr>
        <p:txBody>
          <a:bodyPr wrap="square" rtlCol="0">
            <a:spAutoFit/>
          </a:bodyPr>
          <a:lstStyle/>
          <a:p>
            <a:r>
              <a:rPr lang="de-DE" sz="3000" cap="all" baseline="0">
                <a:solidFill>
                  <a:srgbClr val="FB9B23"/>
                </a:solidFill>
                <a:latin typeface="+mj-lt"/>
              </a:rPr>
              <a:t>Stephanie </a:t>
            </a:r>
            <a:r>
              <a:rPr lang="de-DE" sz="3000" cap="all" baseline="0" err="1">
                <a:solidFill>
                  <a:srgbClr val="FB9B23"/>
                </a:solidFill>
                <a:latin typeface="+mj-lt"/>
              </a:rPr>
              <a:t>ekrod</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00978"/>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Geschäftsführerin / Die Coaching Gesellschaft mbH</a:t>
            </a:r>
          </a:p>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Senior Executive Coach, Ausbilderin von Coaches, Buchautorin, Vortragsrednerin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hasCustomPrompt="1"/>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3" name="Grafik 12" descr="Ein Bild, das Person, Kleidung, Frau, darstellend enthält.&#10;&#10;Automatisch generierte Beschreibung">
            <a:extLst>
              <a:ext uri="{FF2B5EF4-FFF2-40B4-BE49-F238E27FC236}">
                <a16:creationId xmlns:a16="http://schemas.microsoft.com/office/drawing/2014/main" id="{024B6543-B909-449C-BBA9-9D1356FC17DF}"/>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74932" y="859243"/>
            <a:ext cx="2520000" cy="2520000"/>
          </a:xfrm>
          <a:prstGeom prst="ellipse">
            <a:avLst/>
          </a:prstGeom>
          <a:ln>
            <a:noFill/>
          </a:ln>
        </p:spPr>
      </p:pic>
      <p:sp>
        <p:nvSpPr>
          <p:cNvPr id="16" name="Textfeld 15">
            <a:extLst>
              <a:ext uri="{FF2B5EF4-FFF2-40B4-BE49-F238E27FC236}">
                <a16:creationId xmlns:a16="http://schemas.microsoft.com/office/drawing/2014/main" id="{2F285DA5-6883-477E-8977-241F80F2B143}"/>
              </a:ext>
            </a:extLst>
          </p:cNvPr>
          <p:cNvSpPr txBox="1"/>
          <p:nvPr userDrawn="1"/>
        </p:nvSpPr>
        <p:spPr>
          <a:xfrm>
            <a:off x="7720932" y="3755866"/>
            <a:ext cx="3114187" cy="338554"/>
          </a:xfrm>
          <a:prstGeom prst="rect">
            <a:avLst/>
          </a:prstGeom>
          <a:noFill/>
        </p:spPr>
        <p:txBody>
          <a:bodyPr wrap="square" rtlCol="0">
            <a:spAutoFit/>
          </a:bodyPr>
          <a:lstStyle/>
          <a:p>
            <a:pPr algn="l"/>
            <a:r>
              <a:rPr lang="de-DE" sz="1600">
                <a:solidFill>
                  <a:schemeClr val="tx1">
                    <a:lumMod val="75000"/>
                  </a:schemeClr>
                </a:solidFill>
                <a:latin typeface="+mj-lt"/>
              </a:rPr>
              <a:t>STEPHANIE EKROD</a:t>
            </a:r>
          </a:p>
        </p:txBody>
      </p:sp>
      <p:sp>
        <p:nvSpPr>
          <p:cNvPr id="19" name="Textfeld 18">
            <a:extLst>
              <a:ext uri="{FF2B5EF4-FFF2-40B4-BE49-F238E27FC236}">
                <a16:creationId xmlns:a16="http://schemas.microsoft.com/office/drawing/2014/main" id="{92EE1973-DEA3-436A-9563-A1C7B810DD7E}"/>
              </a:ext>
            </a:extLst>
          </p:cNvPr>
          <p:cNvSpPr txBox="1"/>
          <p:nvPr userDrawn="1"/>
        </p:nvSpPr>
        <p:spPr>
          <a:xfrm>
            <a:off x="7720933" y="4567248"/>
            <a:ext cx="3917976"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+49 173 9493431</a:t>
            </a:r>
          </a:p>
          <a:p>
            <a:pPr algn="l"/>
            <a:r>
              <a:rPr lang="de-DE" sz="1200" kern="1200">
                <a:solidFill>
                  <a:schemeClr val="tx1">
                    <a:lumMod val="75000"/>
                  </a:schemeClr>
                </a:solidFill>
                <a:latin typeface="+mj-lt"/>
                <a:ea typeface="+mn-ea"/>
                <a:cs typeface="+mn-cs"/>
              </a:rPr>
              <a:t>MAIL           ekrod@diecoachinggesellschaft.de</a:t>
            </a:r>
          </a:p>
          <a:p>
            <a:endParaRPr lang="de-DE" sz="1400">
              <a:solidFill>
                <a:srgbClr val="7F8180"/>
              </a:solidFill>
              <a:latin typeface="+mj-lt"/>
            </a:endParaRPr>
          </a:p>
        </p:txBody>
      </p:sp>
      <p:sp>
        <p:nvSpPr>
          <p:cNvPr id="20" name="Textfeld 19">
            <a:extLst>
              <a:ext uri="{FF2B5EF4-FFF2-40B4-BE49-F238E27FC236}">
                <a16:creationId xmlns:a16="http://schemas.microsoft.com/office/drawing/2014/main" id="{BE7FCD27-13AC-4DDE-90A7-D77A5E46AE21}"/>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Geschäftsführerin / Chief Culture Officer</a:t>
            </a:r>
          </a:p>
        </p:txBody>
      </p:sp>
      <p:sp>
        <p:nvSpPr>
          <p:cNvPr id="21" name="Textfeld 20">
            <a:extLst>
              <a:ext uri="{FF2B5EF4-FFF2-40B4-BE49-F238E27FC236}">
                <a16:creationId xmlns:a16="http://schemas.microsoft.com/office/drawing/2014/main" id="{B8B0985D-3C87-415E-961B-98FC3366A0AD}"/>
              </a:ext>
            </a:extLst>
          </p:cNvPr>
          <p:cNvSpPr txBox="1"/>
          <p:nvPr userDrawn="1"/>
        </p:nvSpPr>
        <p:spPr>
          <a:xfrm>
            <a:off x="4471067"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spTree>
    <p:extLst>
      <p:ext uri="{BB962C8B-B14F-4D97-AF65-F5344CB8AC3E}">
        <p14:creationId xmlns:p14="http://schemas.microsoft.com/office/powerpoint/2010/main" val="227832913"/>
      </p:ext>
    </p:extLst>
  </p:cSld>
  <p:clrMapOvr>
    <a:masterClrMapping/>
  </p:clrMapOvr>
  <p:extLst>
    <p:ext uri="{DCECCB84-F9BA-43D5-87BE-67443E8EF086}">
      <p15:sldGuideLst xmlns:p15="http://schemas.microsoft.com/office/powerpoint/2012/main">
        <p15:guide id="1" pos="4906">
          <p15:clr>
            <a:srgbClr val="FBAE40"/>
          </p15:clr>
        </p15:guide>
        <p15:guide id="2" pos="6471">
          <p15:clr>
            <a:srgbClr val="FBAE40"/>
          </p15:clr>
        </p15:guide>
        <p15:guide id="3" orient="horz" pos="2092">
          <p15:clr>
            <a:srgbClr val="FBAE40"/>
          </p15:clr>
        </p15:guide>
        <p15:guide id="4" orient="horz" pos="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fil Nina">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hasCustomPrompt="1"/>
          </p:nvPr>
        </p:nvSpPr>
        <p:spPr>
          <a:xfrm>
            <a:off x="796834" y="3332480"/>
            <a:ext cx="5498458" cy="2825718"/>
          </a:xfrm>
          <a:ln>
            <a:noFill/>
          </a:ln>
        </p:spPr>
        <p:txBody>
          <a:bodyPr>
            <a:noAutofit/>
          </a:bodyPr>
          <a:lstStyle>
            <a:lvl1pPr marL="171450" indent="-1714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dirty="0"/>
              <a:t>15 Jahre (Führungs-)Erfahrung im HR Bereich im DAX-Konzern u.a. als HR Business Partner, Leitung globales Talent Management,</a:t>
            </a:r>
          </a:p>
          <a:p>
            <a:pPr algn="l"/>
            <a:r>
              <a:rPr lang="de-DE" dirty="0"/>
              <a:t>Leitung Personal- und Organisationsentwicklung</a:t>
            </a:r>
          </a:p>
          <a:p>
            <a:pPr algn="l"/>
            <a:r>
              <a:rPr lang="de-DE" dirty="0"/>
              <a:t>Personalleitung im Mittelstand</a:t>
            </a:r>
          </a:p>
          <a:p>
            <a:pPr algn="l"/>
            <a:r>
              <a:rPr lang="de-DE" dirty="0"/>
              <a:t>Langjährige Erfahrung in der Organisationsberatung mit dem Schwerpunkt Kultur- und Führungsentwicklung</a:t>
            </a:r>
          </a:p>
          <a:p>
            <a:pPr algn="l"/>
            <a:r>
              <a:rPr lang="de-DE" dirty="0"/>
              <a:t>Expertin für Potentialdiagnostik</a:t>
            </a:r>
          </a:p>
          <a:p>
            <a:pPr algn="l"/>
            <a:r>
              <a:rPr lang="de-DE" dirty="0"/>
              <a:t>Ausbilderin für HR Transformation</a:t>
            </a:r>
          </a:p>
          <a:p>
            <a:pPr algn="l"/>
            <a:r>
              <a:rPr lang="de-DE" dirty="0"/>
              <a:t>Lehrbeauftragte für Führung und HR </a:t>
            </a:r>
            <a:r>
              <a:rPr lang="de-DE" dirty="0" err="1"/>
              <a:t>Mgmt</a:t>
            </a:r>
            <a:r>
              <a:rPr lang="de-DE" dirty="0"/>
              <a:t>.</a:t>
            </a:r>
          </a:p>
        </p:txBody>
      </p:sp>
      <p:sp>
        <p:nvSpPr>
          <p:cNvPr id="7" name="Textfeld 6">
            <a:extLst>
              <a:ext uri="{FF2B5EF4-FFF2-40B4-BE49-F238E27FC236}">
                <a16:creationId xmlns:a16="http://schemas.microsoft.com/office/drawing/2014/main" id="{4871BCFB-7D2C-4C43-8CBD-F159937015CC}"/>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3553097" cy="553998"/>
          </a:xfrm>
          <a:prstGeom prst="rect">
            <a:avLst/>
          </a:prstGeom>
          <a:noFill/>
        </p:spPr>
        <p:txBody>
          <a:bodyPr wrap="square" rtlCol="0">
            <a:spAutoFit/>
          </a:bodyPr>
          <a:lstStyle/>
          <a:p>
            <a:r>
              <a:rPr lang="de-DE" sz="3000">
                <a:solidFill>
                  <a:srgbClr val="FB9B23"/>
                </a:solidFill>
                <a:latin typeface="+mj-lt"/>
              </a:rPr>
              <a:t>NINA RECKER</a:t>
            </a: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5712"/>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 Psychologin, Executive Coach, Beraterin und Trainerin für Organisations-, Führungskräfte- und Personalentwicklung sowie in agilen Transformationsprojekten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hasCustomPrompt="1"/>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4" name="Textfeld 3">
            <a:extLst>
              <a:ext uri="{FF2B5EF4-FFF2-40B4-BE49-F238E27FC236}">
                <a16:creationId xmlns:a16="http://schemas.microsoft.com/office/drawing/2014/main" id="{89246C50-0375-4CC3-8CD9-E2C9DA80BE67}"/>
              </a:ext>
            </a:extLst>
          </p:cNvPr>
          <p:cNvSpPr txBox="1"/>
          <p:nvPr userDrawn="1"/>
        </p:nvSpPr>
        <p:spPr>
          <a:xfrm>
            <a:off x="7720933" y="4567248"/>
            <a:ext cx="3917976"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+49 160 97965629</a:t>
            </a:r>
          </a:p>
          <a:p>
            <a:pPr algn="l"/>
            <a:r>
              <a:rPr lang="de-DE" sz="1200" kern="1200">
                <a:solidFill>
                  <a:schemeClr val="tx1">
                    <a:lumMod val="75000"/>
                  </a:schemeClr>
                </a:solidFill>
                <a:latin typeface="+mj-lt"/>
                <a:ea typeface="+mn-ea"/>
                <a:cs typeface="+mn-cs"/>
              </a:rPr>
              <a:t>MAIL           recker@diecoachinggesellschaft.de</a:t>
            </a:r>
          </a:p>
          <a:p>
            <a:endParaRPr lang="de-DE" sz="1400">
              <a:solidFill>
                <a:srgbClr val="7F8180"/>
              </a:solidFill>
              <a:latin typeface="+mj-lt"/>
            </a:endParaRP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Grafik 12" descr="Ein Bild, das Person, Frau, Kleidung, lächelnd enthält.&#10;&#10;Automatisch generierte Beschreibung">
            <a:extLst>
              <a:ext uri="{FF2B5EF4-FFF2-40B4-BE49-F238E27FC236}">
                <a16:creationId xmlns:a16="http://schemas.microsoft.com/office/drawing/2014/main" id="{BC9881A0-F25B-4B21-B52C-022E9AA997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74932" y="859153"/>
            <a:ext cx="2520000" cy="2520179"/>
          </a:xfrm>
          <a:prstGeom prst="ellipse">
            <a:avLst/>
          </a:prstGeom>
        </p:spPr>
      </p:pic>
      <p:sp>
        <p:nvSpPr>
          <p:cNvPr id="16" name="Textfeld 15">
            <a:extLst>
              <a:ext uri="{FF2B5EF4-FFF2-40B4-BE49-F238E27FC236}">
                <a16:creationId xmlns:a16="http://schemas.microsoft.com/office/drawing/2014/main" id="{4F19D308-5701-4D64-A159-585306A123EC}"/>
              </a:ext>
            </a:extLst>
          </p:cNvPr>
          <p:cNvSpPr txBox="1"/>
          <p:nvPr userDrawn="1"/>
        </p:nvSpPr>
        <p:spPr>
          <a:xfrm>
            <a:off x="7720932" y="3755866"/>
            <a:ext cx="3114187" cy="338554"/>
          </a:xfrm>
          <a:prstGeom prst="rect">
            <a:avLst/>
          </a:prstGeom>
          <a:noFill/>
        </p:spPr>
        <p:txBody>
          <a:bodyPr wrap="square" rtlCol="0">
            <a:spAutoFit/>
          </a:bodyPr>
          <a:lstStyle/>
          <a:p>
            <a:pPr algn="l"/>
            <a:r>
              <a:rPr lang="de-DE" sz="1600">
                <a:solidFill>
                  <a:schemeClr val="tx1">
                    <a:lumMod val="75000"/>
                  </a:schemeClr>
                </a:solidFill>
                <a:latin typeface="+mj-lt"/>
              </a:rPr>
              <a:t>NINA RECKER</a:t>
            </a:r>
          </a:p>
        </p:txBody>
      </p:sp>
      <p:sp>
        <p:nvSpPr>
          <p:cNvPr id="18" name="Textfeld 17">
            <a:extLst>
              <a:ext uri="{FF2B5EF4-FFF2-40B4-BE49-F238E27FC236}">
                <a16:creationId xmlns:a16="http://schemas.microsoft.com/office/drawing/2014/main" id="{AE166D22-7FEA-4249-B2C0-3CA0C739DDF2}"/>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Tree>
    <p:extLst>
      <p:ext uri="{BB962C8B-B14F-4D97-AF65-F5344CB8AC3E}">
        <p14:creationId xmlns:p14="http://schemas.microsoft.com/office/powerpoint/2010/main" val="1854002182"/>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fil Britta">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7" name="Textfeld 6">
            <a:extLst>
              <a:ext uri="{FF2B5EF4-FFF2-40B4-BE49-F238E27FC236}">
                <a16:creationId xmlns:a16="http://schemas.microsoft.com/office/drawing/2014/main" id="{4871BCFB-7D2C-4C43-8CBD-F159937015CC}"/>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DR. BRITTA MÜLLER</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4208920" cy="553998"/>
          </a:xfrm>
          <a:prstGeom prst="rect">
            <a:avLst/>
          </a:prstGeom>
          <a:noFill/>
        </p:spPr>
        <p:txBody>
          <a:bodyPr wrap="square" rtlCol="0">
            <a:spAutoFit/>
          </a:bodyPr>
          <a:lstStyle/>
          <a:p>
            <a:r>
              <a:rPr lang="de-DE" sz="3000" cap="all" baseline="0">
                <a:solidFill>
                  <a:srgbClr val="FB9B23"/>
                </a:solidFill>
                <a:latin typeface="+mj-lt"/>
              </a:rPr>
              <a:t>Dr. Britta Müller</a:t>
            </a: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199679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Promovierte Betriebswirtin, MBA, zertifizierter Coach</a:t>
            </a:r>
          </a:p>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und Design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Thinker</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Beraterin und Coach für Führungskräfte,</a:t>
            </a:r>
          </a:p>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Teams und Organisationen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hasCustomPrompt="1"/>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80795"/>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934795"/>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6" name="Grafik 15" descr="Ein Bild, das Person, Frau, Kleidung, Dame enthält.&#10;&#10;Automatisch generierte Beschreibung">
            <a:extLst>
              <a:ext uri="{FF2B5EF4-FFF2-40B4-BE49-F238E27FC236}">
                <a16:creationId xmlns:a16="http://schemas.microsoft.com/office/drawing/2014/main" id="{BB76BFA2-4734-433D-9133-E4A9DF686E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932" y="934795"/>
            <a:ext cx="2520000" cy="2520000"/>
          </a:xfrm>
          <a:prstGeom prst="ellipse">
            <a:avLst/>
          </a:prstGeom>
        </p:spPr>
      </p:pic>
      <p:sp>
        <p:nvSpPr>
          <p:cNvPr id="18" name="Textfeld 17">
            <a:extLst>
              <a:ext uri="{FF2B5EF4-FFF2-40B4-BE49-F238E27FC236}">
                <a16:creationId xmlns:a16="http://schemas.microsoft.com/office/drawing/2014/main" id="{A7F89855-946A-43AA-86EE-4ADD7869A064}"/>
              </a:ext>
            </a:extLst>
          </p:cNvPr>
          <p:cNvSpPr txBox="1"/>
          <p:nvPr userDrawn="1"/>
        </p:nvSpPr>
        <p:spPr>
          <a:xfrm>
            <a:off x="7720932" y="3755866"/>
            <a:ext cx="3114187"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Dr. Britta </a:t>
            </a:r>
            <a:r>
              <a:rPr lang="de-DE" sz="1600" cap="all" baseline="0" err="1">
                <a:solidFill>
                  <a:schemeClr val="tx1">
                    <a:lumMod val="75000"/>
                  </a:schemeClr>
                </a:solidFill>
                <a:latin typeface="+mj-lt"/>
              </a:rPr>
              <a:t>müller</a:t>
            </a:r>
            <a:endParaRPr lang="de-DE" sz="1600" cap="all" baseline="0">
              <a:solidFill>
                <a:schemeClr val="tx1">
                  <a:lumMod val="75000"/>
                </a:schemeClr>
              </a:solidFill>
              <a:latin typeface="+mj-lt"/>
            </a:endParaRPr>
          </a:p>
        </p:txBody>
      </p:sp>
      <p:sp>
        <p:nvSpPr>
          <p:cNvPr id="19" name="Textfeld 18">
            <a:extLst>
              <a:ext uri="{FF2B5EF4-FFF2-40B4-BE49-F238E27FC236}">
                <a16:creationId xmlns:a16="http://schemas.microsoft.com/office/drawing/2014/main" id="{67F8D042-C12A-4E06-A12F-02D8BACD8B4A}"/>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0" name="Textfeld 19">
            <a:extLst>
              <a:ext uri="{FF2B5EF4-FFF2-40B4-BE49-F238E27FC236}">
                <a16:creationId xmlns:a16="http://schemas.microsoft.com/office/drawing/2014/main" id="{D56F6805-5B4D-4511-883E-ED87C7BF54FB}"/>
              </a:ext>
            </a:extLst>
          </p:cNvPr>
          <p:cNvSpPr txBox="1"/>
          <p:nvPr userDrawn="1"/>
        </p:nvSpPr>
        <p:spPr>
          <a:xfrm>
            <a:off x="7720933" y="4567248"/>
            <a:ext cx="3917976"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+49 157 76139835</a:t>
            </a:r>
          </a:p>
          <a:p>
            <a:pPr algn="l"/>
            <a:r>
              <a:rPr lang="de-DE" sz="1200" kern="1200">
                <a:solidFill>
                  <a:schemeClr val="tx1">
                    <a:lumMod val="75000"/>
                  </a:schemeClr>
                </a:solidFill>
                <a:latin typeface="+mj-lt"/>
                <a:ea typeface="+mn-ea"/>
                <a:cs typeface="+mn-cs"/>
              </a:rPr>
              <a:t>MAIL           mueller@diecoachinggesellschaft.de</a:t>
            </a:r>
          </a:p>
          <a:p>
            <a:endParaRPr lang="de-DE" sz="1400">
              <a:solidFill>
                <a:srgbClr val="7F8180"/>
              </a:solidFill>
              <a:latin typeface="+mj-lt"/>
            </a:endParaRPr>
          </a:p>
        </p:txBody>
      </p:sp>
    </p:spTree>
    <p:extLst>
      <p:ext uri="{BB962C8B-B14F-4D97-AF65-F5344CB8AC3E}">
        <p14:creationId xmlns:p14="http://schemas.microsoft.com/office/powerpoint/2010/main" val="1558277810"/>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fil Kari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Prof. </a:t>
            </a:r>
            <a:r>
              <a:rPr lang="de-DE" sz="3000" cap="all" baseline="0" err="1">
                <a:solidFill>
                  <a:srgbClr val="FB9B23"/>
                </a:solidFill>
                <a:latin typeface="+mj-lt"/>
              </a:rPr>
              <a:t>dr.</a:t>
            </a:r>
            <a:r>
              <a:rPr lang="de-DE" sz="3000" cap="all" baseline="0">
                <a:solidFill>
                  <a:srgbClr val="FB9B23"/>
                </a:solidFill>
                <a:latin typeface="+mj-lt"/>
              </a:rPr>
              <a:t> </a:t>
            </a:r>
            <a:r>
              <a:rPr lang="de-DE" sz="3000" cap="all" baseline="0" err="1">
                <a:solidFill>
                  <a:srgbClr val="FB9B23"/>
                </a:solidFill>
                <a:latin typeface="+mj-lt"/>
              </a:rPr>
              <a:t>karin</a:t>
            </a:r>
            <a:r>
              <a:rPr lang="de-DE" sz="3000" cap="all" baseline="0">
                <a:solidFill>
                  <a:srgbClr val="FB9B23"/>
                </a:solidFill>
                <a:latin typeface="+mj-lt"/>
              </a:rPr>
              <a:t> Schnitker </a:t>
            </a: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523220"/>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Professorin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für</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Unternehmensführung</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a:t>
            </a:r>
          </a:p>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Vortragsrednerin, Unternehmensberaterin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6" name="Grafik 15" descr="Ein Bild, das Baum, draußen, Person, lächelnd enthält.&#10;&#10;Automatisch generierte Beschreibung">
            <a:extLst>
              <a:ext uri="{FF2B5EF4-FFF2-40B4-BE49-F238E27FC236}">
                <a16:creationId xmlns:a16="http://schemas.microsoft.com/office/drawing/2014/main" id="{7DFFEF64-B242-43A6-80B6-F274408A18A7}"/>
              </a:ext>
            </a:extLst>
          </p:cNvPr>
          <p:cNvPicPr>
            <a:picLocks/>
          </p:cNvPicPr>
          <p:nvPr userDrawn="1"/>
        </p:nvPicPr>
        <p:blipFill rotWithShape="1">
          <a:blip r:embed="rId2" cstate="print">
            <a:extLst>
              <a:ext uri="{28A0092B-C50C-407E-A947-70E740481C1C}">
                <a14:useLocalDpi xmlns:a14="http://schemas.microsoft.com/office/drawing/2010/main"/>
              </a:ext>
            </a:extLst>
          </a:blip>
          <a:srcRect l="-43" r="-49"/>
          <a:stretch/>
        </p:blipFill>
        <p:spPr>
          <a:xfrm>
            <a:off x="7774932" y="859243"/>
            <a:ext cx="2520000" cy="2520000"/>
          </a:xfrm>
          <a:prstGeom prst="ellipse">
            <a:avLst/>
          </a:prstGeom>
        </p:spPr>
      </p:pic>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a:solidFill>
                  <a:schemeClr val="tx1">
                    <a:lumMod val="75000"/>
                  </a:schemeClr>
                </a:solidFill>
                <a:latin typeface="+mj-lt"/>
              </a:rPr>
              <a:t>PROF. DR. KARIN SCHNITKER</a:t>
            </a: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2"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+49 170 3890176</a:t>
            </a:r>
          </a:p>
          <a:p>
            <a:pPr algn="l"/>
            <a:r>
              <a:rPr lang="de-DE" sz="1200" kern="1200">
                <a:solidFill>
                  <a:schemeClr val="tx1">
                    <a:lumMod val="75000"/>
                  </a:schemeClr>
                </a:solidFill>
                <a:latin typeface="+mj-lt"/>
                <a:ea typeface="+mn-ea"/>
                <a:cs typeface="+mn-cs"/>
              </a:rPr>
              <a:t>MAIL           schnitker@diecoachinggesellschaft.de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Beraterin für Digitalisierung und Innovation</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spTree>
    <p:extLst>
      <p:ext uri="{BB962C8B-B14F-4D97-AF65-F5344CB8AC3E}">
        <p14:creationId xmlns:p14="http://schemas.microsoft.com/office/powerpoint/2010/main" val="979021965"/>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Logo_farbig">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7BD06BB8-1CC2-4859-B3C0-E3AB609FFF31}"/>
              </a:ext>
            </a:extLst>
          </p:cNvPr>
          <p:cNvSpPr>
            <a:spLocks noGrp="1"/>
          </p:cNvSpPr>
          <p:nvPr>
            <p:ph type="pic" sz="quarter" idx="11" hasCustomPrompt="1"/>
          </p:nvPr>
        </p:nvSpPr>
        <p:spPr>
          <a:xfrm>
            <a:off x="0" y="0"/>
            <a:ext cx="12192000" cy="6200775"/>
          </a:xfrm>
          <a:solidFill>
            <a:schemeClr val="accent1"/>
          </a:solidFill>
        </p:spPr>
        <p:txBody>
          <a:bodyPr>
            <a:normAutofit/>
          </a:bodyPr>
          <a:lstStyle>
            <a:lvl1pPr marL="0" indent="0">
              <a:buNone/>
              <a:defRPr sz="1400"/>
            </a:lvl1pPr>
          </a:lstStyle>
          <a:p>
            <a:r>
              <a:rPr lang="de-DE"/>
              <a:t>Helles Hintergrundbild wählen, um Kontrast zur grauen Schrift zu erhalten</a:t>
            </a:r>
            <a:endParaRPr lang="en-DE"/>
          </a:p>
        </p:txBody>
      </p:sp>
      <p:sp>
        <p:nvSpPr>
          <p:cNvPr id="5" name="Bildplatzhalter 4">
            <a:extLst>
              <a:ext uri="{FF2B5EF4-FFF2-40B4-BE49-F238E27FC236}">
                <a16:creationId xmlns:a16="http://schemas.microsoft.com/office/drawing/2014/main" id="{7005213F-659A-4BA5-B8D0-8CB65D067606}"/>
              </a:ext>
            </a:extLst>
          </p:cNvPr>
          <p:cNvSpPr>
            <a:spLocks noGrp="1"/>
          </p:cNvSpPr>
          <p:nvPr>
            <p:ph type="pic" sz="quarter" idx="12" hasCustomPrompt="1"/>
          </p:nvPr>
        </p:nvSpPr>
        <p:spPr>
          <a:xfrm>
            <a:off x="1070911" y="667265"/>
            <a:ext cx="2289600" cy="3553200"/>
          </a:xfrm>
        </p:spPr>
        <p:txBody>
          <a:bodyPr>
            <a:normAutofit/>
          </a:bodyPr>
          <a:lstStyle>
            <a:lvl1pPr marL="0" indent="0">
              <a:buNone/>
              <a:defRPr sz="1400"/>
            </a:lvl1pPr>
          </a:lstStyle>
          <a:p>
            <a:r>
              <a:rPr lang="de-DE"/>
              <a:t>Hier Logo-</a:t>
            </a:r>
            <a:r>
              <a:rPr lang="de-DE" err="1"/>
              <a:t>Titelfolie_farbig</a:t>
            </a:r>
            <a:r>
              <a:rPr lang="de-DE"/>
              <a:t> einfügen</a:t>
            </a:r>
            <a:endParaRPr lang="en-DE"/>
          </a:p>
        </p:txBody>
      </p:sp>
      <p:sp>
        <p:nvSpPr>
          <p:cNvPr id="8" name="Rechteck 7">
            <a:extLst>
              <a:ext uri="{FF2B5EF4-FFF2-40B4-BE49-F238E27FC236}">
                <a16:creationId xmlns:a16="http://schemas.microsoft.com/office/drawing/2014/main" id="{A2E132C5-6C65-41C8-AD34-44017D77C29D}"/>
              </a:ext>
            </a:extLst>
          </p:cNvPr>
          <p:cNvSpPr/>
          <p:nvPr userDrawn="1"/>
        </p:nvSpPr>
        <p:spPr>
          <a:xfrm>
            <a:off x="0" y="6230983"/>
            <a:ext cx="12192000" cy="62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D93D79F0-74CB-459A-BB4E-6BE8CF38E1F2}"/>
              </a:ext>
            </a:extLst>
          </p:cNvPr>
          <p:cNvSpPr txBox="1"/>
          <p:nvPr userDrawn="1"/>
        </p:nvSpPr>
        <p:spPr>
          <a:xfrm>
            <a:off x="0" y="6401163"/>
            <a:ext cx="12192000" cy="338554"/>
          </a:xfrm>
          <a:prstGeom prst="rect">
            <a:avLst/>
          </a:prstGeom>
          <a:solidFill>
            <a:schemeClr val="bg1"/>
          </a:solidFill>
        </p:spPr>
        <p:txBody>
          <a:bodyPr wrap="square" rtlCol="0">
            <a:spAutoFit/>
          </a:bodyPr>
          <a:lstStyle/>
          <a:p>
            <a:pPr algn="ctr"/>
            <a:r>
              <a:rPr lang="de-DE" sz="1600" b="0" i="1">
                <a:solidFill>
                  <a:schemeClr val="tx1">
                    <a:lumMod val="75000"/>
                  </a:schemeClr>
                </a:solidFill>
                <a:latin typeface="Georgia" panose="02040502050405020303" pitchFamily="18" charset="0"/>
                <a:ea typeface="Source Serif Pro ExtraLight" panose="02040203050405020204" pitchFamily="18" charset="0"/>
              </a:rPr>
              <a:t>Empowerment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for</a:t>
            </a:r>
            <a:r>
              <a:rPr lang="de-DE" sz="1600" b="0" i="1">
                <a:solidFill>
                  <a:schemeClr val="tx1">
                    <a:lumMod val="75000"/>
                  </a:schemeClr>
                </a:solidFill>
                <a:latin typeface="Georgia" panose="02040502050405020303" pitchFamily="18" charset="0"/>
                <a:ea typeface="Source Serif Pro ExtraLight" panose="02040203050405020204" pitchFamily="18" charset="0"/>
              </a:rPr>
              <a:t> a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new</a:t>
            </a:r>
            <a:r>
              <a:rPr lang="de-DE" sz="1600" b="0" i="1">
                <a:solidFill>
                  <a:schemeClr val="tx1">
                    <a:lumMod val="75000"/>
                  </a:schemeClr>
                </a:solidFill>
                <a:latin typeface="Georgia" panose="02040502050405020303" pitchFamily="18" charset="0"/>
                <a:ea typeface="Source Serif Pro ExtraLight" panose="02040203050405020204" pitchFamily="18" charset="0"/>
              </a:rPr>
              <a:t> </a:t>
            </a:r>
            <a:r>
              <a:rPr lang="de-DE" sz="1600" b="0" i="1" err="1">
                <a:solidFill>
                  <a:schemeClr val="tx1">
                    <a:lumMod val="75000"/>
                  </a:schemeClr>
                </a:solidFill>
                <a:latin typeface="Georgia" panose="02040502050405020303" pitchFamily="18" charset="0"/>
                <a:ea typeface="Source Serif Pro ExtraLight" panose="02040203050405020204" pitchFamily="18" charset="0"/>
              </a:rPr>
              <a:t>level</a:t>
            </a:r>
            <a:endParaRPr lang="de-DE" sz="1600" b="0" i="1">
              <a:solidFill>
                <a:schemeClr val="tx1">
                  <a:lumMod val="75000"/>
                </a:schemeClr>
              </a:solidFill>
              <a:latin typeface="Georgia" panose="02040502050405020303" pitchFamily="18" charset="0"/>
              <a:ea typeface="Source Serif Pro ExtraLight" panose="02040203050405020204" pitchFamily="18" charset="0"/>
            </a:endParaRPr>
          </a:p>
        </p:txBody>
      </p:sp>
      <p:sp>
        <p:nvSpPr>
          <p:cNvPr id="94" name="Textplatzhalter 3">
            <a:extLst>
              <a:ext uri="{FF2B5EF4-FFF2-40B4-BE49-F238E27FC236}">
                <a16:creationId xmlns:a16="http://schemas.microsoft.com/office/drawing/2014/main" id="{E7F8B0A5-2BE6-4D4B-BE13-629412C57A76}"/>
              </a:ext>
            </a:extLst>
          </p:cNvPr>
          <p:cNvSpPr>
            <a:spLocks noGrp="1"/>
          </p:cNvSpPr>
          <p:nvPr>
            <p:ph type="body" sz="quarter" idx="10" hasCustomPrompt="1"/>
          </p:nvPr>
        </p:nvSpPr>
        <p:spPr>
          <a:xfrm>
            <a:off x="4720273" y="2087563"/>
            <a:ext cx="6907212" cy="1082675"/>
          </a:xfrm>
        </p:spPr>
        <p:txBody>
          <a:bodyPr>
            <a:normAutofit/>
          </a:bodyPr>
          <a:lstStyle>
            <a:lvl1pPr marL="0" indent="0">
              <a:buNone/>
              <a:defRPr sz="3200">
                <a:latin typeface="+mj-lt"/>
              </a:defRPr>
            </a:lvl1pPr>
          </a:lstStyle>
          <a:p>
            <a:pPr lvl="0"/>
            <a:r>
              <a:rPr lang="de-DE"/>
              <a:t>Titel der Präsentation</a:t>
            </a:r>
            <a:endParaRPr lang="en-DE"/>
          </a:p>
        </p:txBody>
      </p:sp>
      <p:sp>
        <p:nvSpPr>
          <p:cNvPr id="97" name="Inhaltsplatzhalter 20">
            <a:extLst>
              <a:ext uri="{FF2B5EF4-FFF2-40B4-BE49-F238E27FC236}">
                <a16:creationId xmlns:a16="http://schemas.microsoft.com/office/drawing/2014/main" id="{F5FD17FA-B65F-4046-8C68-140E05485285}"/>
              </a:ext>
            </a:extLst>
          </p:cNvPr>
          <p:cNvSpPr>
            <a:spLocks noGrp="1"/>
          </p:cNvSpPr>
          <p:nvPr>
            <p:ph sz="quarter" idx="14" hasCustomPrompt="1"/>
          </p:nvPr>
        </p:nvSpPr>
        <p:spPr>
          <a:xfrm>
            <a:off x="4719638" y="3894138"/>
            <a:ext cx="5703887" cy="412750"/>
          </a:xfrm>
        </p:spPr>
        <p:txBody>
          <a:bodyPr>
            <a:noAutofit/>
          </a:bodyPr>
          <a:lstStyle>
            <a:lvl1pPr marL="0" indent="0">
              <a:buFont typeface="Arial" panose="020B0604020202020204" pitchFamily="34" charset="0"/>
              <a:buNone/>
              <a:defRPr sz="2000">
                <a:solidFill>
                  <a:schemeClr val="tx1">
                    <a:lumMod val="75000"/>
                  </a:schemeClr>
                </a:solidFill>
                <a:latin typeface="+mn-lt"/>
              </a:defRPr>
            </a:lvl1pPr>
            <a:lvl2pPr marL="457200" indent="0">
              <a:buNone/>
              <a:defRPr sz="2000">
                <a:solidFill>
                  <a:schemeClr val="bg1"/>
                </a:solidFill>
              </a:defRPr>
            </a:lvl2pPr>
            <a:lvl3pPr marL="914400" indent="0">
              <a:buNone/>
              <a:defRPr sz="2000">
                <a:solidFill>
                  <a:schemeClr val="bg1"/>
                </a:solidFill>
              </a:defRPr>
            </a:lvl3pPr>
            <a:lvl4pPr marL="1371600" indent="0">
              <a:buFont typeface="Arial" panose="020B0604020202020204" pitchFamily="34" charset="0"/>
              <a:buNone/>
              <a:defRPr sz="2000">
                <a:solidFill>
                  <a:schemeClr val="bg1"/>
                </a:solidFill>
              </a:defRPr>
            </a:lvl4pPr>
            <a:lvl5pPr marL="1828800" indent="0">
              <a:buFont typeface="Arial" panose="020B0604020202020204" pitchFamily="34" charset="0"/>
              <a:buNone/>
              <a:defRPr sz="2000">
                <a:solidFill>
                  <a:schemeClr val="bg1"/>
                </a:solidFill>
              </a:defRPr>
            </a:lvl5pPr>
          </a:lstStyle>
          <a:p>
            <a:pPr lvl="0"/>
            <a:r>
              <a:rPr lang="de-DE"/>
              <a:t>Name des Referenten | Datum</a:t>
            </a:r>
            <a:endParaRPr lang="en-DE"/>
          </a:p>
        </p:txBody>
      </p:sp>
    </p:spTree>
    <p:extLst>
      <p:ext uri="{BB962C8B-B14F-4D97-AF65-F5344CB8AC3E}">
        <p14:creationId xmlns:p14="http://schemas.microsoft.com/office/powerpoint/2010/main" val="2298773945"/>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ofil Ja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err="1">
                <a:solidFill>
                  <a:srgbClr val="FB9B23"/>
                </a:solidFill>
                <a:latin typeface="+mj-lt"/>
              </a:rPr>
              <a:t>dr.</a:t>
            </a:r>
            <a:r>
              <a:rPr lang="de-DE" sz="3000" cap="all" baseline="0">
                <a:solidFill>
                  <a:srgbClr val="FB9B23"/>
                </a:solidFill>
                <a:latin typeface="+mj-lt"/>
              </a:rPr>
              <a:t> Jan </a:t>
            </a:r>
            <a:r>
              <a:rPr lang="de-DE" sz="3000" cap="all" baseline="0" err="1">
                <a:solidFill>
                  <a:srgbClr val="FB9B23"/>
                </a:solidFill>
                <a:latin typeface="+mj-lt"/>
              </a:rPr>
              <a:t>berstermann</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523220"/>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Berater für Nachhaltigkeit und Organisationsentwicklung,</a:t>
            </a:r>
          </a:p>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Moderator und Lehrbeauftragter</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baseline="0">
                <a:solidFill>
                  <a:schemeClr val="tx1">
                    <a:lumMod val="75000"/>
                  </a:schemeClr>
                </a:solidFill>
                <a:latin typeface="+mj-lt"/>
              </a:rPr>
              <a:t>DR. JAN BERSTERMANN</a:t>
            </a: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8"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1520 2338262</a:t>
            </a:r>
          </a:p>
          <a:p>
            <a:pPr algn="l"/>
            <a:r>
              <a:rPr lang="de-DE" sz="1200" kern="1200">
                <a:solidFill>
                  <a:schemeClr val="tx1">
                    <a:lumMod val="75000"/>
                  </a:schemeClr>
                </a:solidFill>
                <a:latin typeface="+mj-lt"/>
                <a:ea typeface="+mn-ea"/>
                <a:cs typeface="+mn-cs"/>
              </a:rPr>
              <a:t>MAIL           berstermann@diecoachinggesellschaft.de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Nachhaltigkeit</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Person, Mann enthält.&#10;&#10;Automatisch generierte Beschreibung">
            <a:extLst>
              <a:ext uri="{FF2B5EF4-FFF2-40B4-BE49-F238E27FC236}">
                <a16:creationId xmlns:a16="http://schemas.microsoft.com/office/drawing/2014/main" id="{9876F362-F0F6-4951-B0E6-4C49B365F0D8}"/>
              </a:ext>
            </a:extLst>
          </p:cNvPr>
          <p:cNvPicPr>
            <a:picLocks/>
          </p:cNvPicPr>
          <p:nvPr userDrawn="1"/>
        </p:nvPicPr>
        <p:blipFill rotWithShape="1">
          <a:blip r:embed="rId2" cstate="print">
            <a:extLst>
              <a:ext uri="{28A0092B-C50C-407E-A947-70E740481C1C}">
                <a14:useLocalDpi xmlns:a14="http://schemas.microsoft.com/office/drawing/2010/main"/>
              </a:ext>
            </a:extLst>
          </a:blip>
          <a:srcRect l="-453"/>
          <a:stretch/>
        </p:blipFill>
        <p:spPr>
          <a:xfrm>
            <a:off x="7774932" y="859243"/>
            <a:ext cx="2520000" cy="2520000"/>
          </a:xfrm>
          <a:prstGeom prst="ellipse">
            <a:avLst/>
          </a:prstGeom>
        </p:spPr>
      </p:pic>
    </p:spTree>
    <p:extLst>
      <p:ext uri="{BB962C8B-B14F-4D97-AF65-F5344CB8AC3E}">
        <p14:creationId xmlns:p14="http://schemas.microsoft.com/office/powerpoint/2010/main" val="111165809"/>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fil Michi">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hasCustomPrompt="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dirty="0"/>
              <a:t>&gt; 23.000 Stunden Erfahrung in Training und Coaching</a:t>
            </a:r>
          </a:p>
          <a:p>
            <a:pPr lvl="0" algn="l"/>
            <a:r>
              <a:rPr lang="de-DE" dirty="0"/>
              <a:t>Gründer, CEO, CMO, und Head </a:t>
            </a:r>
            <a:r>
              <a:rPr lang="de-DE" dirty="0" err="1"/>
              <a:t>of</a:t>
            </a:r>
            <a:r>
              <a:rPr lang="de-DE" dirty="0"/>
              <a:t> Education </a:t>
            </a:r>
          </a:p>
          <a:p>
            <a:pPr algn="l"/>
            <a:r>
              <a:rPr lang="de-DE" dirty="0"/>
              <a:t>Leitung Personal- und Organisationsentwicklung Rückversicherung</a:t>
            </a:r>
          </a:p>
          <a:p>
            <a:pPr algn="l"/>
            <a:r>
              <a:rPr lang="de-DE" dirty="0"/>
              <a:t>Langjährige Erfahrung in der Organisationsberatung mit dem Schwerpunkt Kultur- und Führungsentwicklung</a:t>
            </a:r>
          </a:p>
          <a:p>
            <a:pPr algn="l"/>
            <a:r>
              <a:rPr lang="de-DE" dirty="0"/>
              <a:t>Experte für Potentialdiagnostik</a:t>
            </a:r>
          </a:p>
          <a:p>
            <a:pPr algn="l"/>
            <a:r>
              <a:rPr lang="de-DE" dirty="0"/>
              <a:t>Experte für Bildungsmanagement und HR Transformation</a:t>
            </a:r>
          </a:p>
          <a:p>
            <a:pPr algn="l"/>
            <a:r>
              <a:rPr lang="de-DE" dirty="0"/>
              <a:t>Spezialist für langfristige Führungskräfteentwicklungsprogramme </a:t>
            </a:r>
          </a:p>
          <a:p>
            <a:pPr lvl="0" algn="l"/>
            <a:endParaRPr lang="de-DE" dirty="0"/>
          </a:p>
          <a:p>
            <a:pPr lvl="0" algn="l"/>
            <a:endParaRPr lang="de-DE" dirty="0"/>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32293" y="1101595"/>
            <a:ext cx="4208920" cy="1015663"/>
          </a:xfrm>
          <a:prstGeom prst="rect">
            <a:avLst/>
          </a:prstGeom>
          <a:noFill/>
        </p:spPr>
        <p:txBody>
          <a:bodyPr wrap="square" rtlCol="0">
            <a:spAutoFit/>
          </a:bodyPr>
          <a:lstStyle/>
          <a:p>
            <a:r>
              <a:rPr lang="de-DE" sz="3000" cap="all" baseline="0" dirty="0">
                <a:solidFill>
                  <a:srgbClr val="FB9B23"/>
                </a:solidFill>
                <a:latin typeface="+mj-lt"/>
              </a:rPr>
              <a:t>Thomas Kunz</a:t>
            </a:r>
            <a:br>
              <a:rPr lang="de-DE" sz="3000" cap="all" baseline="0" dirty="0">
                <a:solidFill>
                  <a:srgbClr val="FB9B23"/>
                </a:solidFill>
                <a:latin typeface="+mj-lt"/>
              </a:rPr>
            </a:br>
            <a:r>
              <a:rPr lang="de-DE" sz="3000" cap="all" baseline="0" dirty="0">
                <a:solidFill>
                  <a:srgbClr val="FB9B23"/>
                </a:solidFill>
                <a:latin typeface="+mj-lt"/>
              </a:rPr>
              <a:t> </a:t>
            </a: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32293" y="1855558"/>
            <a:ext cx="6052540" cy="954107"/>
          </a:xfrm>
          <a:prstGeom prst="rect">
            <a:avLst/>
          </a:prstGeom>
          <a:noFill/>
        </p:spPr>
        <p:txBody>
          <a:bodyPr wrap="square" rtlCol="0">
            <a:spAutoFit/>
          </a:bodyPr>
          <a:lstStyle/>
          <a:p>
            <a:r>
              <a:rPr lang="de-DE" sz="1400" b="0" i="1" kern="1200" dirty="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Diplomkaufmann, Studium der BWL und AMO –Psychologie CAU Kiel, Trainer &amp; Berater Ausbildung </a:t>
            </a:r>
            <a:r>
              <a:rPr lang="de-DE" sz="1400" b="0" i="1" kern="1200" dirty="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dta</a:t>
            </a:r>
            <a:r>
              <a:rPr lang="de-DE" sz="1400" b="0" i="1" kern="1200" dirty="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Hamburg, </a:t>
            </a:r>
            <a:br>
              <a:rPr lang="de-DE" sz="1400" b="0" i="1" kern="1200" dirty="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br>
            <a:r>
              <a:rPr lang="de-DE" sz="1400" b="0" i="1" kern="1200" dirty="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Coachingausbildung Uni  Osnabrück, Prof. Julius Kuhl, Bildungspreis der Deutschen Versicherungswirtschaft, Mental-Coach Olympische Spiele</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hasCustomPrompt="1"/>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BEC1FD7C-86D8-46F1-8C26-97BCD1110423}"/>
              </a:ext>
            </a:extLst>
          </p:cNvPr>
          <p:cNvSpPr txBox="1"/>
          <p:nvPr userDrawn="1"/>
        </p:nvSpPr>
        <p:spPr>
          <a:xfrm>
            <a:off x="7720932" y="3695163"/>
            <a:ext cx="3114187" cy="338554"/>
          </a:xfrm>
          <a:prstGeom prst="rect">
            <a:avLst/>
          </a:prstGeom>
          <a:noFill/>
        </p:spPr>
        <p:txBody>
          <a:bodyPr wrap="square" rtlCol="0">
            <a:spAutoFit/>
          </a:bodyPr>
          <a:lstStyle/>
          <a:p>
            <a:pPr algn="l"/>
            <a:r>
              <a:rPr lang="de-DE" sz="1600" dirty="0">
                <a:solidFill>
                  <a:schemeClr val="tx1">
                    <a:lumMod val="75000"/>
                  </a:schemeClr>
                </a:solidFill>
                <a:latin typeface="+mj-lt"/>
              </a:rPr>
              <a:t>Thomas Kunz </a:t>
            </a:r>
          </a:p>
        </p:txBody>
      </p:sp>
      <p:sp>
        <p:nvSpPr>
          <p:cNvPr id="20" name="Textfeld 19">
            <a:extLst>
              <a:ext uri="{FF2B5EF4-FFF2-40B4-BE49-F238E27FC236}">
                <a16:creationId xmlns:a16="http://schemas.microsoft.com/office/drawing/2014/main" id="{9FC8B6E3-B9C0-41BC-A05D-18880EDAB69B}"/>
              </a:ext>
            </a:extLst>
          </p:cNvPr>
          <p:cNvSpPr txBox="1"/>
          <p:nvPr userDrawn="1"/>
        </p:nvSpPr>
        <p:spPr>
          <a:xfrm>
            <a:off x="7720933" y="4567248"/>
            <a:ext cx="3917976" cy="1600438"/>
          </a:xfrm>
          <a:prstGeom prst="rect">
            <a:avLst/>
          </a:prstGeom>
          <a:noFill/>
        </p:spPr>
        <p:txBody>
          <a:bodyPr wrap="square" rtlCol="0">
            <a:spAutoFit/>
          </a:bodyPr>
          <a:lstStyle/>
          <a:p>
            <a:r>
              <a:rPr lang="de-DE" sz="1200" dirty="0">
                <a:solidFill>
                  <a:schemeClr val="tx1">
                    <a:lumMod val="75000"/>
                  </a:schemeClr>
                </a:solidFill>
                <a:latin typeface="+mj-lt"/>
              </a:rPr>
              <a:t>DIE</a:t>
            </a:r>
            <a:r>
              <a:rPr lang="de-DE" sz="1200" dirty="0">
                <a:solidFill>
                  <a:srgbClr val="FB9B23"/>
                </a:solidFill>
                <a:latin typeface="+mj-lt"/>
              </a:rPr>
              <a:t> COACHING </a:t>
            </a:r>
            <a:r>
              <a:rPr lang="de-DE" sz="1200" dirty="0">
                <a:solidFill>
                  <a:schemeClr val="tx1">
                    <a:lumMod val="75000"/>
                  </a:schemeClr>
                </a:solidFill>
                <a:latin typeface="+mj-lt"/>
              </a:rPr>
              <a:t>GESELLSCHAFT mbH</a:t>
            </a:r>
          </a:p>
          <a:p>
            <a:pPr algn="l"/>
            <a:r>
              <a:rPr lang="de-DE" sz="1200" kern="1200" dirty="0">
                <a:solidFill>
                  <a:schemeClr val="tx1">
                    <a:lumMod val="75000"/>
                  </a:schemeClr>
                </a:solidFill>
                <a:latin typeface="+mj-lt"/>
                <a:ea typeface="+mn-ea"/>
                <a:cs typeface="+mn-cs"/>
              </a:rPr>
              <a:t>Alter Steinweg 39 | 48143 Münster</a:t>
            </a:r>
          </a:p>
          <a:p>
            <a:pPr algn="l"/>
            <a:r>
              <a:rPr lang="de-DE" sz="1200" u="none" kern="1200" dirty="0">
                <a:solidFill>
                  <a:schemeClr val="tx1">
                    <a:lumMod val="75000"/>
                  </a:schemeClr>
                </a:solidFill>
                <a:latin typeface="+mj-lt"/>
                <a:ea typeface="+mn-ea"/>
                <a:cs typeface="+mn-cs"/>
              </a:rPr>
              <a:t>www.diecoachinggesellschaft.de</a:t>
            </a:r>
          </a:p>
          <a:p>
            <a:pPr algn="l"/>
            <a:endParaRPr lang="de-DE" sz="1200" kern="1200" dirty="0">
              <a:solidFill>
                <a:schemeClr val="tx1">
                  <a:lumMod val="75000"/>
                </a:schemeClr>
              </a:solidFill>
              <a:latin typeface="+mj-lt"/>
              <a:ea typeface="+mn-ea"/>
              <a:cs typeface="+mn-cs"/>
            </a:endParaRPr>
          </a:p>
          <a:p>
            <a:pPr algn="l"/>
            <a:r>
              <a:rPr lang="de-DE" sz="1200" kern="1200" dirty="0">
                <a:solidFill>
                  <a:schemeClr val="tx1">
                    <a:lumMod val="75000"/>
                  </a:schemeClr>
                </a:solidFill>
                <a:latin typeface="+mj-lt"/>
                <a:ea typeface="+mn-ea"/>
                <a:cs typeface="+mn-cs"/>
              </a:rPr>
              <a:t>TELEFON  +49 251 14981800</a:t>
            </a:r>
          </a:p>
          <a:p>
            <a:pPr algn="l"/>
            <a:r>
              <a:rPr lang="de-DE" sz="1200" kern="1200" dirty="0">
                <a:solidFill>
                  <a:schemeClr val="tx1">
                    <a:lumMod val="75000"/>
                  </a:schemeClr>
                </a:solidFill>
                <a:latin typeface="+mj-lt"/>
                <a:ea typeface="+mn-ea"/>
                <a:cs typeface="+mn-cs"/>
              </a:rPr>
              <a:t>MOBIL       +49 178 838 939 6 </a:t>
            </a:r>
          </a:p>
          <a:p>
            <a:pPr algn="l"/>
            <a:r>
              <a:rPr lang="de-DE" sz="1200" kern="1200" dirty="0">
                <a:solidFill>
                  <a:schemeClr val="tx1">
                    <a:lumMod val="75000"/>
                  </a:schemeClr>
                </a:solidFill>
                <a:latin typeface="+mj-lt"/>
                <a:ea typeface="+mn-ea"/>
                <a:cs typeface="+mn-cs"/>
              </a:rPr>
              <a:t>MAIL           Kunz@diecoachinggesellschaft.de</a:t>
            </a:r>
          </a:p>
          <a:p>
            <a:endParaRPr lang="de-DE" sz="1400" dirty="0">
              <a:solidFill>
                <a:srgbClr val="7F8180"/>
              </a:solidFill>
              <a:latin typeface="+mj-lt"/>
            </a:endParaRPr>
          </a:p>
        </p:txBody>
      </p:sp>
      <p:sp>
        <p:nvSpPr>
          <p:cNvPr id="21" name="Textfeld 20">
            <a:extLst>
              <a:ext uri="{FF2B5EF4-FFF2-40B4-BE49-F238E27FC236}">
                <a16:creationId xmlns:a16="http://schemas.microsoft.com/office/drawing/2014/main" id="{228FD548-1597-4F87-9C55-9FE082FA93FD}"/>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dirty="0">
                <a:ln>
                  <a:noFill/>
                </a:ln>
                <a:solidFill>
                  <a:schemeClr val="tx1">
                    <a:lumMod val="75000"/>
                  </a:schemeClr>
                </a:solidFill>
                <a:effectLst/>
                <a:uLnTx/>
                <a:uFillTx/>
                <a:latin typeface="+mj-lt"/>
                <a:ea typeface="+mn-ea"/>
                <a:cs typeface="+mn-cs"/>
              </a:rPr>
              <a:t>Trainer, Berater und Coach</a:t>
            </a:r>
          </a:p>
        </p:txBody>
      </p:sp>
      <p:sp>
        <p:nvSpPr>
          <p:cNvPr id="22" name="Textfeld 21">
            <a:extLst>
              <a:ext uri="{FF2B5EF4-FFF2-40B4-BE49-F238E27FC236}">
                <a16:creationId xmlns:a16="http://schemas.microsoft.com/office/drawing/2014/main" id="{05F80B1B-9EFC-4B8E-B9EE-AA1F6D025B30}"/>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dirty="0">
                <a:solidFill>
                  <a:schemeClr val="tx1">
                    <a:lumMod val="75000"/>
                  </a:schemeClr>
                </a:solidFill>
                <a:latin typeface="+mj-lt"/>
              </a:rPr>
              <a:t>Thomas Kunz</a:t>
            </a:r>
          </a:p>
        </p:txBody>
      </p:sp>
      <p:sp>
        <p:nvSpPr>
          <p:cNvPr id="4" name="Flussdiagramm: Verbinder 3">
            <a:extLst>
              <a:ext uri="{FF2B5EF4-FFF2-40B4-BE49-F238E27FC236}">
                <a16:creationId xmlns:a16="http://schemas.microsoft.com/office/drawing/2014/main" id="{27CBA367-AD36-7232-4396-BF7232970029}"/>
              </a:ext>
            </a:extLst>
          </p:cNvPr>
          <p:cNvSpPr>
            <a:spLocks noChangeAspect="1"/>
          </p:cNvSpPr>
          <p:nvPr userDrawn="1"/>
        </p:nvSpPr>
        <p:spPr>
          <a:xfrm>
            <a:off x="7656391" y="803258"/>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7" name="Grafik 6">
            <a:extLst>
              <a:ext uri="{FF2B5EF4-FFF2-40B4-BE49-F238E27FC236}">
                <a16:creationId xmlns:a16="http://schemas.microsoft.com/office/drawing/2014/main" id="{D06B10FB-79FC-E8B8-8C1B-DD64207AC0A2}"/>
              </a:ext>
            </a:extLst>
          </p:cNvPr>
          <p:cNvPicPr>
            <a:picLocks noChangeAspect="1"/>
          </p:cNvPicPr>
          <p:nvPr userDrawn="1"/>
        </p:nvPicPr>
        <p:blipFill>
          <a:blip r:embed="rId2">
            <a:extLst>
              <a:ext uri="{28A0092B-C50C-407E-A947-70E740481C1C}">
                <a14:useLocalDpi xmlns:a14="http://schemas.microsoft.com/office/drawing/2010/main" val="0"/>
              </a:ext>
            </a:extLst>
          </a:blip>
          <a:srcRect l="15224" r="10455"/>
          <a:stretch>
            <a:fillRect/>
          </a:stretch>
        </p:blipFill>
        <p:spPr>
          <a:xfrm>
            <a:off x="7323487" y="639961"/>
            <a:ext cx="3293807" cy="2954594"/>
          </a:xfrm>
          <a:prstGeom prst="ellipse">
            <a:avLst/>
          </a:prstGeom>
          <a:ln>
            <a:noFill/>
          </a:ln>
          <a:effectLst>
            <a:softEdge rad="112500"/>
          </a:effectLst>
        </p:spPr>
      </p:pic>
      <p:pic>
        <p:nvPicPr>
          <p:cNvPr id="10" name="Bild 2" descr="Logo InnoWard">
            <a:extLst>
              <a:ext uri="{FF2B5EF4-FFF2-40B4-BE49-F238E27FC236}">
                <a16:creationId xmlns:a16="http://schemas.microsoft.com/office/drawing/2014/main" id="{6A825524-3B2C-58B6-1257-76E929E0F7A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110"/>
          <a:stretch>
            <a:fillRect/>
          </a:stretch>
        </p:blipFill>
        <p:spPr bwMode="auto">
          <a:xfrm>
            <a:off x="9601199" y="3670793"/>
            <a:ext cx="2282311" cy="728088"/>
          </a:xfrm>
          <a:prstGeom prst="rect">
            <a:avLst/>
          </a:prstGeom>
          <a:noFill/>
          <a:ln>
            <a:noFill/>
          </a:ln>
        </p:spPr>
      </p:pic>
    </p:spTree>
    <p:extLst>
      <p:ext uri="{BB962C8B-B14F-4D97-AF65-F5344CB8AC3E}">
        <p14:creationId xmlns:p14="http://schemas.microsoft.com/office/powerpoint/2010/main" val="331220391"/>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fil Herman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4918166" cy="553998"/>
          </a:xfrm>
          <a:prstGeom prst="rect">
            <a:avLst/>
          </a:prstGeom>
          <a:noFill/>
        </p:spPr>
        <p:txBody>
          <a:bodyPr wrap="square" rtlCol="0">
            <a:spAutoFit/>
          </a:bodyPr>
          <a:lstStyle/>
          <a:p>
            <a:r>
              <a:rPr lang="de-DE" sz="3000" cap="all" baseline="0">
                <a:solidFill>
                  <a:srgbClr val="FB9B23"/>
                </a:solidFill>
                <a:latin typeface="+mj-lt"/>
              </a:rPr>
              <a:t>Dr. </a:t>
            </a:r>
            <a:r>
              <a:rPr lang="de-DE" sz="3000" cap="all" baseline="0" err="1">
                <a:solidFill>
                  <a:srgbClr val="FB9B23"/>
                </a:solidFill>
                <a:latin typeface="+mj-lt"/>
              </a:rPr>
              <a:t>hermann</a:t>
            </a:r>
            <a:r>
              <a:rPr lang="de-DE" sz="3000" cap="all" baseline="0">
                <a:solidFill>
                  <a:srgbClr val="FB9B23"/>
                </a:solidFill>
                <a:latin typeface="+mj-lt"/>
              </a:rPr>
              <a:t> </a:t>
            </a:r>
            <a:r>
              <a:rPr lang="de-DE" sz="3000" cap="all" baseline="0" err="1">
                <a:solidFill>
                  <a:srgbClr val="FB9B23"/>
                </a:solidFill>
                <a:latin typeface="+mj-lt"/>
              </a:rPr>
              <a:t>küster</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523220"/>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Senior Coach DBVC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e.V.,Coach</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und Entwicklungsbegleiter im Management, Coach-Ausbilder und Vortragsredner</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hasCustomPrompt="1"/>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de-DE"/>
              <a:t>RELEVANTE ERFAHRUNGEN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3"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8B29FF83-6718-4C13-85C2-2CFBFF8BC668}"/>
              </a:ext>
            </a:extLst>
          </p:cNvPr>
          <p:cNvSpPr txBox="1"/>
          <p:nvPr userDrawn="1"/>
        </p:nvSpPr>
        <p:spPr>
          <a:xfrm>
            <a:off x="7720932" y="3755866"/>
            <a:ext cx="3114187" cy="338554"/>
          </a:xfrm>
          <a:prstGeom prst="rect">
            <a:avLst/>
          </a:prstGeom>
          <a:noFill/>
        </p:spPr>
        <p:txBody>
          <a:bodyPr wrap="square" rtlCol="0">
            <a:spAutoFit/>
          </a:bodyPr>
          <a:lstStyle/>
          <a:p>
            <a:pPr algn="l"/>
            <a:r>
              <a:rPr lang="de-DE" sz="1600">
                <a:solidFill>
                  <a:schemeClr val="tx1">
                    <a:lumMod val="75000"/>
                  </a:schemeClr>
                </a:solidFill>
                <a:latin typeface="+mj-lt"/>
              </a:rPr>
              <a:t>DR. HERMANN KÜSTER</a:t>
            </a:r>
          </a:p>
        </p:txBody>
      </p:sp>
      <p:sp>
        <p:nvSpPr>
          <p:cNvPr id="20" name="Textfeld 19">
            <a:extLst>
              <a:ext uri="{FF2B5EF4-FFF2-40B4-BE49-F238E27FC236}">
                <a16:creationId xmlns:a16="http://schemas.microsoft.com/office/drawing/2014/main" id="{CB2639D0-920F-4248-ABE2-51F8800BE0C3}"/>
              </a:ext>
            </a:extLst>
          </p:cNvPr>
          <p:cNvSpPr txBox="1"/>
          <p:nvPr userDrawn="1"/>
        </p:nvSpPr>
        <p:spPr>
          <a:xfrm>
            <a:off x="7720933" y="4567248"/>
            <a:ext cx="3917976"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+49 172 8261801</a:t>
            </a:r>
          </a:p>
          <a:p>
            <a:pPr algn="l"/>
            <a:r>
              <a:rPr lang="de-DE" sz="1200" kern="1200">
                <a:solidFill>
                  <a:schemeClr val="tx1">
                    <a:lumMod val="75000"/>
                  </a:schemeClr>
                </a:solidFill>
                <a:latin typeface="+mj-lt"/>
                <a:ea typeface="+mn-ea"/>
                <a:cs typeface="+mn-cs"/>
              </a:rPr>
              <a:t>MAIL           kuester@diecoachinggesellschaft.de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39E677C8-FD57-4008-9EC0-8CC918B7C16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Entwicklungsbegleiter</a:t>
            </a:r>
          </a:p>
        </p:txBody>
      </p:sp>
      <p:sp>
        <p:nvSpPr>
          <p:cNvPr id="22" name="Textfeld 21">
            <a:extLst>
              <a:ext uri="{FF2B5EF4-FFF2-40B4-BE49-F238E27FC236}">
                <a16:creationId xmlns:a16="http://schemas.microsoft.com/office/drawing/2014/main" id="{EE1F01ED-0D25-4C2F-9C52-3518B4A3E9F3}"/>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Mann, Person, Anzug, tragen enthält.&#10;&#10;Automatisch generierte Beschreibung">
            <a:extLst>
              <a:ext uri="{FF2B5EF4-FFF2-40B4-BE49-F238E27FC236}">
                <a16:creationId xmlns:a16="http://schemas.microsoft.com/office/drawing/2014/main" id="{08D15B20-90E7-4C3D-913A-36779DB2F0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21152568">
            <a:off x="7774933" y="859268"/>
            <a:ext cx="2520000" cy="2519950"/>
          </a:xfrm>
          <a:prstGeom prst="ellipse">
            <a:avLst/>
          </a:prstGeom>
        </p:spPr>
      </p:pic>
    </p:spTree>
    <p:extLst>
      <p:ext uri="{BB962C8B-B14F-4D97-AF65-F5344CB8AC3E}">
        <p14:creationId xmlns:p14="http://schemas.microsoft.com/office/powerpoint/2010/main" val="3021845381"/>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115" userDrawn="1">
          <p15:clr>
            <a:srgbClr val="FBAE40"/>
          </p15:clr>
        </p15:guide>
        <p15:guide id="4" orient="horz" pos="55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Profil Mario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Marion </a:t>
            </a:r>
            <a:r>
              <a:rPr lang="de-DE" sz="3000" cap="all" baseline="0" err="1">
                <a:solidFill>
                  <a:srgbClr val="FB9B23"/>
                </a:solidFill>
                <a:latin typeface="+mj-lt"/>
              </a:rPr>
              <a:t>quaas-reinhard</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Coach für Management, Ausbilderin für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Facilitatoren</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Führungskräfte und Business System-Aufstellungen, Systemische Organisationsaufstellerin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infosyon</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e. V</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Marion </a:t>
            </a:r>
            <a:r>
              <a:rPr lang="de-DE" sz="1600" cap="all" baseline="0" err="1">
                <a:solidFill>
                  <a:schemeClr val="tx1">
                    <a:lumMod val="75000"/>
                  </a:schemeClr>
                </a:solidFill>
                <a:latin typeface="+mj-lt"/>
              </a:rPr>
              <a:t>quaas-reinhard</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+49 178-8474667</a:t>
            </a:r>
          </a:p>
          <a:p>
            <a:pPr marL="809625" indent="-809625" algn="l">
              <a:tabLst>
                <a:tab pos="900113" algn="l"/>
              </a:tabLst>
            </a:pPr>
            <a:r>
              <a:rPr lang="de-DE" sz="1200" kern="1200">
                <a:solidFill>
                  <a:schemeClr val="tx1">
                    <a:lumMod val="75000"/>
                  </a:schemeClr>
                </a:solidFill>
                <a:latin typeface="+mj-lt"/>
                <a:ea typeface="+mn-ea"/>
                <a:cs typeface="+mn-cs"/>
              </a:rPr>
              <a:t>MAIL           quaas-reinhard@diecoachinggesellschaft.de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a:t>
            </a:r>
            <a:r>
              <a:rPr kumimoji="0" lang="de-DE" sz="1100" b="0" i="0" u="none" strike="noStrike" kern="1200" cap="none" spc="0" normalizeH="0" baseline="0" noProof="0" err="1">
                <a:ln>
                  <a:noFill/>
                </a:ln>
                <a:solidFill>
                  <a:schemeClr val="tx1">
                    <a:lumMod val="75000"/>
                  </a:schemeClr>
                </a:solidFill>
                <a:effectLst/>
                <a:uLnTx/>
                <a:uFillTx/>
                <a:latin typeface="+mj-lt"/>
                <a:ea typeface="+mn-ea"/>
                <a:cs typeface="+mn-cs"/>
              </a:rPr>
              <a:t>Catalyst</a:t>
            </a:r>
            <a:endParaRPr kumimoji="0" lang="de-DE" sz="1100" b="0" i="0" u="none" strike="noStrike" kern="1200" cap="none" spc="0" normalizeH="0" baseline="0" noProof="0">
              <a:ln>
                <a:noFill/>
              </a:ln>
              <a:solidFill>
                <a:schemeClr val="tx1">
                  <a:lumMod val="75000"/>
                </a:schemeClr>
              </a:solidFill>
              <a:effectLst/>
              <a:uLnTx/>
              <a:uFillTx/>
              <a:latin typeface="+mj-lt"/>
              <a:ea typeface="+mn-ea"/>
              <a:cs typeface="+mn-cs"/>
            </a:endParaRP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a:extLst>
              <a:ext uri="{FF2B5EF4-FFF2-40B4-BE49-F238E27FC236}">
                <a16:creationId xmlns:a16="http://schemas.microsoft.com/office/drawing/2014/main" id="{724CE12D-2EA3-4F36-A9C2-8700649DE7F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74932" y="859243"/>
            <a:ext cx="2520000" cy="2520000"/>
          </a:xfrm>
          <a:prstGeom prst="ellipse">
            <a:avLst/>
          </a:prstGeom>
        </p:spPr>
      </p:pic>
    </p:spTree>
    <p:extLst>
      <p:ext uri="{BB962C8B-B14F-4D97-AF65-F5344CB8AC3E}">
        <p14:creationId xmlns:p14="http://schemas.microsoft.com/office/powerpoint/2010/main" val="1263189132"/>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Profil Björ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Prof. </a:t>
            </a:r>
            <a:r>
              <a:rPr lang="de-DE" sz="3000" cap="all" baseline="0" err="1">
                <a:solidFill>
                  <a:srgbClr val="FB9B23"/>
                </a:solidFill>
                <a:latin typeface="+mj-lt"/>
              </a:rPr>
              <a:t>dr.</a:t>
            </a:r>
            <a:r>
              <a:rPr lang="de-DE" sz="3000" cap="all" baseline="0">
                <a:solidFill>
                  <a:srgbClr val="FB9B23"/>
                </a:solidFill>
                <a:latin typeface="+mj-lt"/>
              </a:rPr>
              <a:t> </a:t>
            </a:r>
            <a:r>
              <a:rPr lang="de-DE" sz="3000" cap="all" baseline="0" err="1">
                <a:solidFill>
                  <a:srgbClr val="FB9B23"/>
                </a:solidFill>
                <a:latin typeface="+mj-lt"/>
              </a:rPr>
              <a:t>björn</a:t>
            </a:r>
            <a:r>
              <a:rPr lang="de-DE" sz="3000" cap="all" baseline="0">
                <a:solidFill>
                  <a:srgbClr val="FB9B23"/>
                </a:solidFill>
                <a:latin typeface="+mj-lt"/>
              </a:rPr>
              <a:t> </a:t>
            </a:r>
            <a:r>
              <a:rPr lang="de-DE" sz="3000" cap="all" baseline="0" err="1">
                <a:solidFill>
                  <a:srgbClr val="FB9B23"/>
                </a:solidFill>
                <a:latin typeface="+mj-lt"/>
              </a:rPr>
              <a:t>peters</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Professor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für</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Unternehmensführung</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und Organisations-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entwicklung</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Unternehmensberater, Senior Coach, Vortragsredner, Moderator</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a:solidFill>
                  <a:schemeClr val="tx1">
                    <a:lumMod val="75000"/>
                  </a:schemeClr>
                </a:solidFill>
                <a:latin typeface="+mj-lt"/>
              </a:rPr>
              <a:t>PROF. DR. BJÖRN PETERS</a:t>
            </a: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2" y="4567248"/>
            <a:ext cx="4471067" cy="1415772"/>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MAIL           peters@diecoachinggesellschaft.de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Person, Mann, Wand, Anzug enthält.&#10;&#10;Automatisch generierte Beschreibung">
            <a:extLst>
              <a:ext uri="{FF2B5EF4-FFF2-40B4-BE49-F238E27FC236}">
                <a16:creationId xmlns:a16="http://schemas.microsoft.com/office/drawing/2014/main" id="{ABA6F140-CD4F-48CE-8DF0-480D35A027A3}"/>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74932" y="859243"/>
            <a:ext cx="2520000" cy="2520000"/>
          </a:xfrm>
          <a:prstGeom prst="ellipse">
            <a:avLst/>
          </a:prstGeom>
        </p:spPr>
      </p:pic>
    </p:spTree>
    <p:extLst>
      <p:ext uri="{BB962C8B-B14F-4D97-AF65-F5344CB8AC3E}">
        <p14:creationId xmlns:p14="http://schemas.microsoft.com/office/powerpoint/2010/main" val="673661998"/>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Profil Matthias">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Prof. </a:t>
            </a:r>
            <a:r>
              <a:rPr lang="de-DE" sz="3000" cap="all" baseline="0" err="1">
                <a:solidFill>
                  <a:srgbClr val="FB9B23"/>
                </a:solidFill>
                <a:latin typeface="+mj-lt"/>
              </a:rPr>
              <a:t>dr.</a:t>
            </a:r>
            <a:r>
              <a:rPr lang="de-DE" sz="3000" cap="all" baseline="0">
                <a:solidFill>
                  <a:srgbClr val="FB9B23"/>
                </a:solidFill>
                <a:latin typeface="+mj-lt"/>
              </a:rPr>
              <a:t> </a:t>
            </a:r>
            <a:r>
              <a:rPr lang="de-DE" sz="3000" cap="all" baseline="0" err="1">
                <a:solidFill>
                  <a:srgbClr val="FB9B23"/>
                </a:solidFill>
                <a:latin typeface="+mj-lt"/>
              </a:rPr>
              <a:t>matthias</a:t>
            </a:r>
            <a:r>
              <a:rPr lang="de-DE" sz="3000" cap="all" baseline="0">
                <a:solidFill>
                  <a:srgbClr val="FB9B23"/>
                </a:solidFill>
                <a:latin typeface="+mj-lt"/>
              </a:rPr>
              <a:t> </a:t>
            </a:r>
            <a:r>
              <a:rPr lang="de-DE" sz="3000" cap="all" baseline="0" err="1">
                <a:solidFill>
                  <a:srgbClr val="FB9B23"/>
                </a:solidFill>
                <a:latin typeface="+mj-lt"/>
              </a:rPr>
              <a:t>kussin</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Hochschuldozent für die Themenbereiche Kommunikations- und Nachhaltigkeitsmanagement, Vortragsredner, Organisationsforscher und -berater</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a:solidFill>
                  <a:schemeClr val="tx1">
                    <a:lumMod val="75000"/>
                  </a:schemeClr>
                </a:solidFill>
                <a:latin typeface="+mj-lt"/>
              </a:rPr>
              <a:t>PROF. DR. MATTHIAS KUSSIN</a:t>
            </a: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2"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lumMod val="75000"/>
                  </a:schemeClr>
                </a:solidFill>
                <a:latin typeface="+mj-lt"/>
                <a:ea typeface="+mn-ea"/>
                <a:cs typeface="+mn-cs"/>
              </a:rPr>
              <a:t>MOBIL       +49 160 93339232</a:t>
            </a:r>
          </a:p>
          <a:p>
            <a:pPr algn="l"/>
            <a:r>
              <a:rPr lang="de-DE" sz="1200" kern="1200">
                <a:solidFill>
                  <a:schemeClr val="tx1">
                    <a:lumMod val="75000"/>
                  </a:schemeClr>
                </a:solidFill>
                <a:latin typeface="+mj-lt"/>
                <a:ea typeface="+mn-ea"/>
                <a:cs typeface="+mn-cs"/>
              </a:rPr>
              <a:t>MAIL           kussin@diecoachinggesellschaft.de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674234"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interne Kommunikation</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10" name="Grafik 9" descr="Ein Bild, das Mann, Person, drinnen, Hemd enthält.&#10;&#10;Automatisch generierte Beschreibung">
            <a:extLst>
              <a:ext uri="{FF2B5EF4-FFF2-40B4-BE49-F238E27FC236}">
                <a16:creationId xmlns:a16="http://schemas.microsoft.com/office/drawing/2014/main" id="{3B84923D-6015-4B07-9D52-E42D772130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64"/>
          <a:stretch/>
        </p:blipFill>
        <p:spPr>
          <a:xfrm rot="21395374">
            <a:off x="7774932" y="858395"/>
            <a:ext cx="2520000" cy="2521697"/>
          </a:xfrm>
          <a:prstGeom prst="ellipse">
            <a:avLst/>
          </a:prstGeom>
        </p:spPr>
      </p:pic>
    </p:spTree>
    <p:extLst>
      <p:ext uri="{BB962C8B-B14F-4D97-AF65-F5344CB8AC3E}">
        <p14:creationId xmlns:p14="http://schemas.microsoft.com/office/powerpoint/2010/main" val="537568458"/>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rofil Arno">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Arno Spener</a:t>
            </a: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523220"/>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Berater, Planer und Coach für New Work Spaces</a:t>
            </a:r>
          </a:p>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Dipl.-Kaufmann und zertifizierter Business Coach</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Arno </a:t>
            </a:r>
            <a:r>
              <a:rPr lang="de-DE" sz="1600" cap="all" baseline="0" err="1">
                <a:solidFill>
                  <a:schemeClr val="tx1">
                    <a:lumMod val="75000"/>
                  </a:schemeClr>
                </a:solidFill>
                <a:latin typeface="+mj-lt"/>
              </a:rPr>
              <a:t>spener</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3917976"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+49 172 9743007</a:t>
            </a:r>
          </a:p>
          <a:p>
            <a:pPr algn="l"/>
            <a:r>
              <a:rPr lang="de-DE" sz="1200" kern="1200">
                <a:solidFill>
                  <a:schemeClr val="tx1">
                    <a:lumMod val="75000"/>
                  </a:schemeClr>
                </a:solidFill>
                <a:latin typeface="+mj-lt"/>
                <a:ea typeface="+mn-ea"/>
                <a:cs typeface="+mn-cs"/>
              </a:rPr>
              <a:t>MAIL           spener@diecoachinggesellschaft.de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en-US" sz="1100" b="0" i="0" u="none" strike="noStrike" kern="1200" cap="none" spc="0" normalizeH="0" baseline="0" noProof="0" err="1">
                <a:ln>
                  <a:noFill/>
                </a:ln>
                <a:solidFill>
                  <a:schemeClr val="tx1">
                    <a:lumMod val="75000"/>
                  </a:schemeClr>
                </a:solidFill>
                <a:effectLst/>
                <a:uLnTx/>
                <a:uFillTx/>
                <a:latin typeface="+mj-lt"/>
                <a:ea typeface="+mn-ea"/>
                <a:cs typeface="+mn-cs"/>
              </a:rPr>
              <a:t>Experte</a:t>
            </a:r>
            <a:r>
              <a:rPr kumimoji="0" lang="en-US" sz="1100" b="0" i="0" u="none" strike="noStrike" kern="1200" cap="none" spc="0" normalizeH="0" baseline="0" noProof="0">
                <a:ln>
                  <a:noFill/>
                </a:ln>
                <a:solidFill>
                  <a:schemeClr val="tx1">
                    <a:lumMod val="75000"/>
                  </a:schemeClr>
                </a:solidFill>
                <a:effectLst/>
                <a:uLnTx/>
                <a:uFillTx/>
                <a:latin typeface="+mj-lt"/>
                <a:ea typeface="+mn-ea"/>
                <a:cs typeface="+mn-cs"/>
              </a:rPr>
              <a:t> </a:t>
            </a:r>
            <a:r>
              <a:rPr kumimoji="0" lang="en-US" sz="1100" b="0" i="0" u="none" strike="noStrike" kern="1200" cap="none" spc="0" normalizeH="0" baseline="0" noProof="0" err="1">
                <a:ln>
                  <a:noFill/>
                </a:ln>
                <a:solidFill>
                  <a:schemeClr val="tx1">
                    <a:lumMod val="75000"/>
                  </a:schemeClr>
                </a:solidFill>
                <a:effectLst/>
                <a:uLnTx/>
                <a:uFillTx/>
                <a:latin typeface="+mj-lt"/>
                <a:ea typeface="+mn-ea"/>
                <a:cs typeface="+mn-cs"/>
              </a:rPr>
              <a:t>für</a:t>
            </a:r>
            <a:r>
              <a:rPr kumimoji="0" lang="en-US" sz="1100" b="0" i="0" u="none" strike="noStrike" kern="1200" cap="none" spc="0" normalizeH="0" baseline="0" noProof="0">
                <a:ln>
                  <a:noFill/>
                </a:ln>
                <a:solidFill>
                  <a:schemeClr val="tx1">
                    <a:lumMod val="75000"/>
                  </a:schemeClr>
                </a:solidFill>
                <a:effectLst/>
                <a:uLnTx/>
                <a:uFillTx/>
                <a:latin typeface="+mj-lt"/>
                <a:ea typeface="+mn-ea"/>
                <a:cs typeface="+mn-cs"/>
              </a:rPr>
              <a:t> New Work Spaces</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Mann, Person, Haar, darstellend enthält.&#10;&#10;Automatisch generierte Beschreibung">
            <a:extLst>
              <a:ext uri="{FF2B5EF4-FFF2-40B4-BE49-F238E27FC236}">
                <a16:creationId xmlns:a16="http://schemas.microsoft.com/office/drawing/2014/main" id="{079EC7D0-9197-4B27-9487-BFC981D5E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932" y="859243"/>
            <a:ext cx="2520000" cy="2520000"/>
          </a:xfrm>
          <a:prstGeom prst="ellipse">
            <a:avLst/>
          </a:prstGeom>
        </p:spPr>
      </p:pic>
    </p:spTree>
    <p:extLst>
      <p:ext uri="{BB962C8B-B14F-4D97-AF65-F5344CB8AC3E}">
        <p14:creationId xmlns:p14="http://schemas.microsoft.com/office/powerpoint/2010/main" val="4088569379"/>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rofil Charlott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Charlotte Kreft</a:t>
            </a: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Zertifizierte Lean &amp; Change Beraterin, Coach für Führungskräfte, Teams und Organisationen, Achtsamkeitstrainerin, zertifizierter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Scrum</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Master und Design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Thinking</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Trainerin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Charlotte </a:t>
            </a:r>
            <a:r>
              <a:rPr lang="de-DE" sz="1600" cap="all" baseline="0" err="1">
                <a:solidFill>
                  <a:schemeClr val="tx1">
                    <a:lumMod val="75000"/>
                  </a:schemeClr>
                </a:solidFill>
                <a:latin typeface="+mj-lt"/>
              </a:rPr>
              <a:t>kreft</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8"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+49 162 2844107</a:t>
            </a:r>
          </a:p>
          <a:p>
            <a:pPr algn="l"/>
            <a:r>
              <a:rPr lang="de-DE" sz="1200" kern="1200">
                <a:solidFill>
                  <a:schemeClr val="tx1">
                    <a:lumMod val="75000"/>
                  </a:schemeClr>
                </a:solidFill>
                <a:latin typeface="+mj-lt"/>
                <a:ea typeface="+mn-ea"/>
                <a:cs typeface="+mn-cs"/>
              </a:rPr>
              <a:t>MAIL           kreft@diecoachinggesellschaft.de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Achtsamkeitstrainerin</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CHARLOTTE KREFT</a:t>
            </a:r>
          </a:p>
        </p:txBody>
      </p:sp>
      <p:pic>
        <p:nvPicPr>
          <p:cNvPr id="16" name="Grafik 15" descr="Ein Bild, das Gras, Person, draußen, Himmel enthält.&#10;&#10;Automatisch generierte Beschreibung">
            <a:extLst>
              <a:ext uri="{FF2B5EF4-FFF2-40B4-BE49-F238E27FC236}">
                <a16:creationId xmlns:a16="http://schemas.microsoft.com/office/drawing/2014/main" id="{198B2740-F676-4BDC-8C39-6D0590C3857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771713" y="854280"/>
            <a:ext cx="2526438" cy="2520000"/>
          </a:xfrm>
          <a:prstGeom prst="ellipse">
            <a:avLst/>
          </a:prstGeom>
        </p:spPr>
      </p:pic>
    </p:spTree>
    <p:extLst>
      <p:ext uri="{BB962C8B-B14F-4D97-AF65-F5344CB8AC3E}">
        <p14:creationId xmlns:p14="http://schemas.microsoft.com/office/powerpoint/2010/main" val="2227833279"/>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Profil Katja">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Katja </a:t>
            </a:r>
            <a:r>
              <a:rPr lang="de-DE" sz="3000" cap="all" baseline="0" err="1">
                <a:solidFill>
                  <a:srgbClr val="FB9B23"/>
                </a:solidFill>
                <a:latin typeface="+mj-lt"/>
              </a:rPr>
              <a:t>reimann</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Achtsamkeitstrainerin und systemische Organisationsberaterin. Umfassende Erfahrungen in Lean-Startup in den Bereichen E-Mobility und Innovation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Katja </a:t>
            </a:r>
            <a:r>
              <a:rPr lang="de-DE" sz="1600" cap="all" baseline="0" err="1">
                <a:solidFill>
                  <a:schemeClr val="tx1">
                    <a:lumMod val="75000"/>
                  </a:schemeClr>
                </a:solidFill>
                <a:latin typeface="+mj-lt"/>
              </a:rPr>
              <a:t>reimann</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+49 177 4237066</a:t>
            </a:r>
          </a:p>
          <a:p>
            <a:pPr marL="809625" indent="-809625" algn="l">
              <a:tabLst>
                <a:tab pos="900113" algn="l"/>
              </a:tabLst>
            </a:pPr>
            <a:r>
              <a:rPr lang="de-DE" sz="1200" kern="1200">
                <a:solidFill>
                  <a:schemeClr val="tx1">
                    <a:lumMod val="75000"/>
                  </a:schemeClr>
                </a:solidFill>
                <a:latin typeface="+mj-lt"/>
                <a:ea typeface="+mn-ea"/>
                <a:cs typeface="+mn-cs"/>
              </a:rPr>
              <a:t>MAIL           reimann@diecoachinggesellschaft.de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4045068"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Achtsamkeitstrainerin / Systemische Organisationsberatung </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10" name="Grafik 9" descr="Ein Bild, das Person, Gras, draußen, gelb enthält.&#10;&#10;Automatisch generierte Beschreibung">
            <a:extLst>
              <a:ext uri="{FF2B5EF4-FFF2-40B4-BE49-F238E27FC236}">
                <a16:creationId xmlns:a16="http://schemas.microsoft.com/office/drawing/2014/main" id="{FBCABBB6-E468-4B8E-8A2B-D4DEA2A726D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74932" y="859243"/>
            <a:ext cx="2520000" cy="2520000"/>
          </a:xfrm>
          <a:prstGeom prst="ellipse">
            <a:avLst/>
          </a:prstGeom>
        </p:spPr>
      </p:pic>
    </p:spTree>
    <p:extLst>
      <p:ext uri="{BB962C8B-B14F-4D97-AF65-F5344CB8AC3E}">
        <p14:creationId xmlns:p14="http://schemas.microsoft.com/office/powerpoint/2010/main" val="4149007934"/>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rofil Tanja">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Tanja </a:t>
            </a:r>
            <a:r>
              <a:rPr lang="de-DE" sz="3000" cap="all" baseline="0" err="1">
                <a:solidFill>
                  <a:srgbClr val="FB9B23"/>
                </a:solidFill>
                <a:latin typeface="+mj-lt"/>
              </a:rPr>
              <a:t>fernand</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Cultural &amp; Innovation Consultant, Executive Coach, Beraterin und Trainerin für Organisations-, Führungskräfte- und Persönlichkeitsentwicklung, zertifizierter Senior Agile Coach</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187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774932" y="8592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Tanja </a:t>
            </a:r>
            <a:r>
              <a:rPr lang="de-DE" sz="1600" cap="all" baseline="0" err="1">
                <a:solidFill>
                  <a:schemeClr val="tx1">
                    <a:lumMod val="75000"/>
                  </a:schemeClr>
                </a:solidFill>
                <a:latin typeface="+mj-lt"/>
              </a:rPr>
              <a:t>fernand</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+49 160 96675571</a:t>
            </a:r>
          </a:p>
          <a:p>
            <a:pPr marL="809625" indent="-809625" algn="l">
              <a:tabLst>
                <a:tab pos="900113" algn="l"/>
              </a:tabLst>
            </a:pPr>
            <a:r>
              <a:rPr lang="de-DE" sz="1200" kern="1200">
                <a:solidFill>
                  <a:schemeClr val="tx1">
                    <a:lumMod val="75000"/>
                  </a:schemeClr>
                </a:solidFill>
                <a:latin typeface="+mj-lt"/>
                <a:ea typeface="+mn-ea"/>
                <a:cs typeface="+mn-cs"/>
              </a:rPr>
              <a:t>MAIL           fernand@diecoachinggesellschaft.de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Frau, Person, Wand, drinnen enthält.&#10;&#10;Automatisch generierte Beschreibung">
            <a:extLst>
              <a:ext uri="{FF2B5EF4-FFF2-40B4-BE49-F238E27FC236}">
                <a16:creationId xmlns:a16="http://schemas.microsoft.com/office/drawing/2014/main" id="{7AA2C7F1-4F0A-4C78-8A74-12C5A22128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13" t="-375" r="-113"/>
          <a:stretch/>
        </p:blipFill>
        <p:spPr>
          <a:xfrm>
            <a:off x="7774932" y="871057"/>
            <a:ext cx="2520000" cy="2523373"/>
          </a:xfrm>
          <a:prstGeom prst="ellipse">
            <a:avLst/>
          </a:prstGeom>
        </p:spPr>
      </p:pic>
    </p:spTree>
    <p:extLst>
      <p:ext uri="{BB962C8B-B14F-4D97-AF65-F5344CB8AC3E}">
        <p14:creationId xmlns:p14="http://schemas.microsoft.com/office/powerpoint/2010/main" val="3009321604"/>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9DA25D0-317B-42DA-950E-90DEA05B187F}"/>
              </a:ext>
            </a:extLst>
          </p:cNvPr>
          <p:cNvSpPr>
            <a:spLocks noGrp="1"/>
          </p:cNvSpPr>
          <p:nvPr>
            <p:ph type="ftr" sz="quarter" idx="10"/>
          </p:nvPr>
        </p:nvSpPr>
        <p:spPr/>
        <p:txBody>
          <a:bodyPr/>
          <a:lstStyle/>
          <a:p>
            <a:pPr algn="r"/>
            <a:endParaRPr lang="de-DE"/>
          </a:p>
        </p:txBody>
      </p:sp>
      <p:sp>
        <p:nvSpPr>
          <p:cNvPr id="5" name="Bildplatzhalter 4">
            <a:extLst>
              <a:ext uri="{FF2B5EF4-FFF2-40B4-BE49-F238E27FC236}">
                <a16:creationId xmlns:a16="http://schemas.microsoft.com/office/drawing/2014/main" id="{5D1381E1-B241-4790-A63E-28A9EE3D2348}"/>
              </a:ext>
            </a:extLst>
          </p:cNvPr>
          <p:cNvSpPr>
            <a:spLocks noGrp="1"/>
          </p:cNvSpPr>
          <p:nvPr>
            <p:ph type="pic" sz="quarter" idx="11"/>
          </p:nvPr>
        </p:nvSpPr>
        <p:spPr>
          <a:xfrm>
            <a:off x="0" y="1"/>
            <a:ext cx="12192000" cy="6237288"/>
          </a:xfrm>
          <a:solidFill>
            <a:schemeClr val="accent1"/>
          </a:solidFill>
        </p:spPr>
        <p:txBody>
          <a:bodyPr/>
          <a:lstStyle/>
          <a:p>
            <a:r>
              <a:rPr lang="de-DE"/>
              <a:t>Bild durch Klicken auf Symbol hinzufügen</a:t>
            </a:r>
          </a:p>
        </p:txBody>
      </p:sp>
    </p:spTree>
    <p:extLst>
      <p:ext uri="{BB962C8B-B14F-4D97-AF65-F5344CB8AC3E}">
        <p14:creationId xmlns:p14="http://schemas.microsoft.com/office/powerpoint/2010/main" val="3875116640"/>
      </p:ext>
    </p:extLst>
  </p:cSld>
  <p:clrMapOvr>
    <a:masterClrMapping/>
  </p:clrMapOvr>
  <p:extLst>
    <p:ext uri="{DCECCB84-F9BA-43D5-87BE-67443E8EF086}">
      <p15:sldGuideLst xmlns:p15="http://schemas.microsoft.com/office/powerpoint/2012/main">
        <p15:guide id="1" orient="horz" pos="392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Profil Sandra">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Sandra c. </a:t>
            </a:r>
            <a:r>
              <a:rPr lang="de-DE" sz="3000" cap="all" baseline="0" err="1">
                <a:solidFill>
                  <a:srgbClr val="FB9B23"/>
                </a:solidFill>
                <a:latin typeface="+mj-lt"/>
              </a:rPr>
              <a:t>walters</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Systemische Beraterin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Integralis</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 Coach für agile Teams, Achtsamkeitstrainerin, Moderatorin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ko</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-kreativer Prozesse Trainerin für System- und Organisationsaufstellungen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12445"/>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Sandra c. </a:t>
            </a:r>
            <a:r>
              <a:rPr lang="de-DE" sz="1600" cap="all" baseline="0" err="1">
                <a:solidFill>
                  <a:schemeClr val="tx1">
                    <a:lumMod val="75000"/>
                  </a:schemeClr>
                </a:solidFill>
                <a:latin typeface="+mj-lt"/>
              </a:rPr>
              <a:t>walters</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+49 172 430723</a:t>
            </a:r>
          </a:p>
          <a:p>
            <a:pPr marL="809625" indent="-809625" algn="l">
              <a:tabLst>
                <a:tab pos="900113" algn="l"/>
              </a:tabLst>
            </a:pPr>
            <a:r>
              <a:rPr lang="de-DE" sz="1200" kern="1200">
                <a:solidFill>
                  <a:schemeClr val="tx1">
                    <a:lumMod val="75000"/>
                  </a:schemeClr>
                </a:solidFill>
                <a:latin typeface="+mj-lt"/>
                <a:ea typeface="+mn-ea"/>
                <a:cs typeface="+mn-cs"/>
              </a:rPr>
              <a:t>MAIL           walters@diecoachinggesellschaft.de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Achtsamkeitstrainerin</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10" name="Grafik 9" descr="Ein Bild, das Person, Bekleidung enthält.&#10;&#10;Automatisch generierte Beschreibung">
            <a:extLst>
              <a:ext uri="{FF2B5EF4-FFF2-40B4-BE49-F238E27FC236}">
                <a16:creationId xmlns:a16="http://schemas.microsoft.com/office/drawing/2014/main" id="{CCAC7429-F366-4AC3-884C-FEBEB2AE37AF}"/>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74932" y="866445"/>
            <a:ext cx="2520000" cy="2520000"/>
          </a:xfrm>
          <a:prstGeom prst="ellipse">
            <a:avLst/>
          </a:prstGeom>
        </p:spPr>
      </p:pic>
    </p:spTree>
    <p:extLst>
      <p:ext uri="{BB962C8B-B14F-4D97-AF65-F5344CB8AC3E}">
        <p14:creationId xmlns:p14="http://schemas.microsoft.com/office/powerpoint/2010/main" val="3557418684"/>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Profil Nurse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Nursen </a:t>
            </a:r>
            <a:r>
              <a:rPr lang="de-DE" sz="3000" cap="all" baseline="0" err="1">
                <a:solidFill>
                  <a:srgbClr val="FB9B23"/>
                </a:solidFill>
                <a:latin typeface="+mj-lt"/>
              </a:rPr>
              <a:t>ressel</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498458"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Diplom Betriebswirtin, zertifizierter Coach und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Scrum</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Master, Beraterin und Coach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für</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Führungskräfte</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Teams und Organisationen, Sprachen: Deutsch, Englisch,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Türkisch</a:t>
            </a:r>
            <a:endPar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endParaRP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34275" y="801000"/>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Nursen </a:t>
            </a:r>
            <a:r>
              <a:rPr lang="de-DE" sz="1600" cap="all" baseline="0" err="1">
                <a:solidFill>
                  <a:schemeClr val="tx1">
                    <a:lumMod val="75000"/>
                  </a:schemeClr>
                </a:solidFill>
                <a:latin typeface="+mj-lt"/>
              </a:rPr>
              <a:t>ressel</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+49 160 8809395</a:t>
            </a:r>
          </a:p>
          <a:p>
            <a:pPr marL="809625" indent="-809625" algn="l">
              <a:tabLst>
                <a:tab pos="900113" algn="l"/>
              </a:tabLst>
            </a:pPr>
            <a:r>
              <a:rPr lang="de-DE" sz="1200" kern="1200">
                <a:solidFill>
                  <a:schemeClr val="tx1">
                    <a:lumMod val="75000"/>
                  </a:schemeClr>
                </a:solidFill>
                <a:latin typeface="+mj-lt"/>
                <a:ea typeface="+mn-ea"/>
                <a:cs typeface="+mn-cs"/>
              </a:rPr>
              <a:t>MAIL           ressel@diecoachinggesellschaft.de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Person, Kleidung, Wand, darstellend enthält.&#10;&#10;Automatisch generierte Beschreibung">
            <a:extLst>
              <a:ext uri="{FF2B5EF4-FFF2-40B4-BE49-F238E27FC236}">
                <a16:creationId xmlns:a16="http://schemas.microsoft.com/office/drawing/2014/main" id="{2CA28380-91FD-47DB-8FD7-C0480AA69F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8275" y="854622"/>
            <a:ext cx="2520000" cy="2520000"/>
          </a:xfrm>
          <a:prstGeom prst="ellipse">
            <a:avLst/>
          </a:prstGeom>
        </p:spPr>
      </p:pic>
    </p:spTree>
    <p:extLst>
      <p:ext uri="{BB962C8B-B14F-4D97-AF65-F5344CB8AC3E}">
        <p14:creationId xmlns:p14="http://schemas.microsoft.com/office/powerpoint/2010/main" val="932881252"/>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Profil Stefan S.">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Dr. Stefan schrage</a:t>
            </a: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648936"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Zertifizierter systemischer Organisationsberater, Coach und Trainer für Führungskräfte und Teams, Berater in agilen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Orga</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nisationsprozessen</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Experte für wertschätzende Kommunikation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49432" y="797770"/>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Dr. </a:t>
            </a:r>
            <a:r>
              <a:rPr lang="de-DE" sz="1600" cap="all" baseline="0" err="1">
                <a:solidFill>
                  <a:schemeClr val="tx1">
                    <a:lumMod val="75000"/>
                  </a:schemeClr>
                </a:solidFill>
                <a:latin typeface="+mj-lt"/>
              </a:rPr>
              <a:t>stefan</a:t>
            </a:r>
            <a:r>
              <a:rPr lang="de-DE" sz="1600" cap="all" baseline="0">
                <a:solidFill>
                  <a:schemeClr val="tx1">
                    <a:lumMod val="75000"/>
                  </a:schemeClr>
                </a:solidFill>
                <a:latin typeface="+mj-lt"/>
              </a:rPr>
              <a:t> schrage</a:t>
            </a: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+49 151 5600 5676</a:t>
            </a:r>
          </a:p>
          <a:p>
            <a:pPr marL="809625" indent="-809625" algn="l">
              <a:tabLst>
                <a:tab pos="900113" algn="l"/>
              </a:tabLst>
            </a:pPr>
            <a:r>
              <a:rPr lang="de-DE" sz="1200" kern="1200">
                <a:solidFill>
                  <a:schemeClr val="tx1">
                    <a:lumMod val="75000"/>
                  </a:schemeClr>
                </a:solidFill>
                <a:latin typeface="+mj-lt"/>
                <a:ea typeface="+mn-ea"/>
                <a:cs typeface="+mn-cs"/>
              </a:rPr>
              <a:t>MAIL           schrage@diecoachinggesellschaft.de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10" name="Grafik 9" descr="Ein Bild, das Person, Mann, Wand, Anzug enthält.&#10;&#10;Automatisch generierte Beschreibung">
            <a:extLst>
              <a:ext uri="{FF2B5EF4-FFF2-40B4-BE49-F238E27FC236}">
                <a16:creationId xmlns:a16="http://schemas.microsoft.com/office/drawing/2014/main" id="{232CEE15-49F1-4AB0-A159-4E04FFB1FB08}"/>
              </a:ext>
            </a:extLst>
          </p:cNvPr>
          <p:cNvPicPr>
            <a:picLocks/>
          </p:cNvPicPr>
          <p:nvPr userDrawn="1"/>
        </p:nvPicPr>
        <p:blipFill rotWithShape="1">
          <a:blip r:embed="rId2" cstate="print">
            <a:extLst>
              <a:ext uri="{28A0092B-C50C-407E-A947-70E740481C1C}">
                <a14:useLocalDpi xmlns:a14="http://schemas.microsoft.com/office/drawing/2010/main"/>
              </a:ext>
            </a:extLst>
          </a:blip>
          <a:srcRect l="-46"/>
          <a:stretch/>
        </p:blipFill>
        <p:spPr>
          <a:xfrm rot="429507">
            <a:off x="7803432" y="857957"/>
            <a:ext cx="2520000" cy="2520000"/>
          </a:xfrm>
          <a:prstGeom prst="ellipse">
            <a:avLst/>
          </a:prstGeom>
        </p:spPr>
      </p:pic>
    </p:spTree>
    <p:extLst>
      <p:ext uri="{BB962C8B-B14F-4D97-AF65-F5344CB8AC3E}">
        <p14:creationId xmlns:p14="http://schemas.microsoft.com/office/powerpoint/2010/main" val="3348344497"/>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Profil Tina">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Tina </a:t>
            </a:r>
            <a:r>
              <a:rPr lang="de-DE" sz="3000" cap="all" baseline="0" err="1">
                <a:solidFill>
                  <a:srgbClr val="FB9B23"/>
                </a:solidFill>
                <a:latin typeface="+mj-lt"/>
              </a:rPr>
              <a:t>knoche</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648936"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Diplom-Kauffrau, Coach und Strategie- &amp; Organisationsberaterin, Beraterin und Sparring Partner mit langjähriger </a:t>
            </a:r>
            <a:r>
              <a:rPr lang="de-DE" sz="1400" b="0" i="1" kern="1200" err="1">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Businessverant-wortung</a:t>
            </a:r>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 und Managementerfahrung</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38053" y="801000"/>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Tina </a:t>
            </a:r>
            <a:r>
              <a:rPr lang="de-DE" sz="1600" cap="all" baseline="0" err="1">
                <a:solidFill>
                  <a:schemeClr val="tx1">
                    <a:lumMod val="75000"/>
                  </a:schemeClr>
                </a:solidFill>
                <a:latin typeface="+mj-lt"/>
              </a:rPr>
              <a:t>knoche</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3" y="4567248"/>
            <a:ext cx="4471067"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+49 172 2340680</a:t>
            </a:r>
          </a:p>
          <a:p>
            <a:pPr marL="809625" indent="-809625" algn="l">
              <a:tabLst>
                <a:tab pos="900113" algn="l"/>
              </a:tabLst>
            </a:pPr>
            <a:r>
              <a:rPr lang="de-DE" sz="1200" kern="1200">
                <a:solidFill>
                  <a:schemeClr val="tx1">
                    <a:lumMod val="75000"/>
                  </a:schemeClr>
                </a:solidFill>
                <a:latin typeface="+mj-lt"/>
                <a:ea typeface="+mn-ea"/>
                <a:cs typeface="+mn-cs"/>
              </a:rPr>
              <a:t>MAIL           knoche@diecoachinggesellschaft.de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5"/>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Vertriebsexpertin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Person, drinnen, Fenster, Anzug enthält.&#10;&#10;Automatisch generierte Beschreibung">
            <a:extLst>
              <a:ext uri="{FF2B5EF4-FFF2-40B4-BE49-F238E27FC236}">
                <a16:creationId xmlns:a16="http://schemas.microsoft.com/office/drawing/2014/main" id="{CC04ACCA-9A1D-4BF2-B082-D47F4145633C}"/>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92053" y="855000"/>
            <a:ext cx="2520000" cy="2520000"/>
          </a:xfrm>
          <a:prstGeom prst="ellipse">
            <a:avLst/>
          </a:prstGeom>
        </p:spPr>
      </p:pic>
    </p:spTree>
    <p:extLst>
      <p:ext uri="{BB962C8B-B14F-4D97-AF65-F5344CB8AC3E}">
        <p14:creationId xmlns:p14="http://schemas.microsoft.com/office/powerpoint/2010/main" val="78347671"/>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92" userDrawn="1">
          <p15:clr>
            <a:srgbClr val="FBAE40"/>
          </p15:clr>
        </p15:guide>
        <p15:guide id="4" orient="horz" pos="55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Profil Stefan P.">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Stefan </a:t>
            </a:r>
            <a:r>
              <a:rPr lang="de-DE" sz="3000" cap="all" baseline="0" err="1">
                <a:solidFill>
                  <a:srgbClr val="FB9B23"/>
                </a:solidFill>
                <a:latin typeface="+mj-lt"/>
              </a:rPr>
              <a:t>pastor</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648936"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Diplom-Theologe, Diplom-Psychologe, Trainer, Coach, Berater und Prozessbegleiter, der geistigen Tiefgang mit praktischer „Hand-on“-Mentalität verbindet</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20932" y="8187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Stefan Pastor</a:t>
            </a: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4" y="4567248"/>
            <a:ext cx="4290958"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+41 76 5451971</a:t>
            </a:r>
          </a:p>
          <a:p>
            <a:pPr marL="809625" indent="-809625" algn="l">
              <a:tabLst>
                <a:tab pos="900113" algn="l"/>
              </a:tabLst>
            </a:pPr>
            <a:r>
              <a:rPr lang="de-DE" sz="1200" kern="1200">
                <a:solidFill>
                  <a:schemeClr val="tx1">
                    <a:lumMod val="75000"/>
                  </a:schemeClr>
                </a:solidFill>
                <a:latin typeface="+mj-lt"/>
                <a:ea typeface="+mn-ea"/>
                <a:cs typeface="+mn-cs"/>
              </a:rPr>
              <a:t>MAIL           pastor@diecoachinggesellschaft.de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6"/>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12" name="Grafik 11" descr="Ein Bild, das Mann, Person, Wand, drinnen enthält.&#10;&#10;Automatisch generierte Beschreibung">
            <a:extLst>
              <a:ext uri="{FF2B5EF4-FFF2-40B4-BE49-F238E27FC236}">
                <a16:creationId xmlns:a16="http://schemas.microsoft.com/office/drawing/2014/main" id="{F930B8FC-19F0-495E-BABA-6F9811EF0FAE}"/>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74932" y="872743"/>
            <a:ext cx="2520000" cy="2520000"/>
          </a:xfrm>
          <a:prstGeom prst="ellipse">
            <a:avLst/>
          </a:prstGeom>
        </p:spPr>
      </p:pic>
    </p:spTree>
    <p:extLst>
      <p:ext uri="{BB962C8B-B14F-4D97-AF65-F5344CB8AC3E}">
        <p14:creationId xmlns:p14="http://schemas.microsoft.com/office/powerpoint/2010/main" val="4293603991"/>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69" userDrawn="1">
          <p15:clr>
            <a:srgbClr val="FBAE40"/>
          </p15:clr>
        </p15:guide>
        <p15:guide id="4" orient="horz" pos="55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Profil Sebastian">
    <p:spTree>
      <p:nvGrpSpPr>
        <p:cNvPr id="1" name=""/>
        <p:cNvGrpSpPr/>
        <p:nvPr/>
      </p:nvGrpSpPr>
      <p:grpSpPr>
        <a:xfrm>
          <a:off x="0" y="0"/>
          <a:ext cx="0" cy="0"/>
          <a:chOff x="0" y="0"/>
          <a:chExt cx="0" cy="0"/>
        </a:xfrm>
      </p:grpSpPr>
      <p:sp>
        <p:nvSpPr>
          <p:cNvPr id="16" name="Flussdiagramm: Verbinder 15">
            <a:extLst>
              <a:ext uri="{FF2B5EF4-FFF2-40B4-BE49-F238E27FC236}">
                <a16:creationId xmlns:a16="http://schemas.microsoft.com/office/drawing/2014/main" id="{530F4446-346D-426B-BD0B-D15E951B963B}"/>
              </a:ext>
            </a:extLst>
          </p:cNvPr>
          <p:cNvSpPr>
            <a:spLocks noChangeAspect="1"/>
          </p:cNvSpPr>
          <p:nvPr userDrawn="1"/>
        </p:nvSpPr>
        <p:spPr>
          <a:xfrm>
            <a:off x="7720932" y="8052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err="1">
                <a:solidFill>
                  <a:srgbClr val="FB9B23"/>
                </a:solidFill>
                <a:latin typeface="+mj-lt"/>
              </a:rPr>
              <a:t>sebastian</a:t>
            </a:r>
            <a:r>
              <a:rPr lang="de-DE" sz="3000" cap="all" baseline="0">
                <a:solidFill>
                  <a:srgbClr val="FB9B23"/>
                </a:solidFill>
                <a:latin typeface="+mj-lt"/>
              </a:rPr>
              <a:t> </a:t>
            </a:r>
            <a:r>
              <a:rPr lang="de-DE" sz="3000" cap="all" baseline="0" err="1">
                <a:solidFill>
                  <a:srgbClr val="FB9B23"/>
                </a:solidFill>
                <a:latin typeface="+mj-lt"/>
              </a:rPr>
              <a:t>scheibner</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648936"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 Wirtschaftsingenieur, Berater für Team- und Organisationsentwicklung, gruppendynamischer Organisationsberater und Trainer für Gruppendynamik.</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endParaRPr lang="de-DE"/>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Stefan </a:t>
            </a:r>
            <a:r>
              <a:rPr lang="de-DE" sz="1600" cap="all" baseline="0" err="1">
                <a:solidFill>
                  <a:schemeClr val="tx1">
                    <a:lumMod val="75000"/>
                  </a:schemeClr>
                </a:solidFill>
                <a:latin typeface="+mj-lt"/>
              </a:rPr>
              <a:t>scheibner</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4" y="4567248"/>
            <a:ext cx="4290958"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+49 179 6830365</a:t>
            </a:r>
          </a:p>
          <a:p>
            <a:pPr marL="809625" indent="-809625" algn="l">
              <a:tabLst>
                <a:tab pos="900113" algn="l"/>
              </a:tabLst>
            </a:pPr>
            <a:r>
              <a:rPr lang="de-DE" sz="1200" kern="1200">
                <a:solidFill>
                  <a:schemeClr val="tx1">
                    <a:lumMod val="75000"/>
                  </a:schemeClr>
                </a:solidFill>
                <a:latin typeface="+mj-lt"/>
                <a:ea typeface="+mn-ea"/>
                <a:cs typeface="+mn-cs"/>
              </a:rPr>
              <a:t>MAIL           scheibner@diecoachinggesellschaft.de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6"/>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Mann, Person, Wand, Anzug enthält.&#10;&#10;Automatisch generierte Beschreibung">
            <a:extLst>
              <a:ext uri="{FF2B5EF4-FFF2-40B4-BE49-F238E27FC236}">
                <a16:creationId xmlns:a16="http://schemas.microsoft.com/office/drawing/2014/main" id="{96236B51-CDEE-4258-AA8D-D6F624F934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7776301" y="859243"/>
            <a:ext cx="2517262" cy="2520000"/>
          </a:xfrm>
          <a:prstGeom prst="ellipse">
            <a:avLst/>
          </a:prstGeom>
        </p:spPr>
      </p:pic>
    </p:spTree>
    <p:extLst>
      <p:ext uri="{BB962C8B-B14F-4D97-AF65-F5344CB8AC3E}">
        <p14:creationId xmlns:p14="http://schemas.microsoft.com/office/powerpoint/2010/main" val="4149312492"/>
      </p:ext>
    </p:extLst>
  </p:cSld>
  <p:clrMapOvr>
    <a:masterClrMapping/>
  </p:clrMapOvr>
  <p:extLst>
    <p:ext uri="{DCECCB84-F9BA-43D5-87BE-67443E8EF086}">
      <p15:sldGuideLst xmlns:p15="http://schemas.microsoft.com/office/powerpoint/2012/main">
        <p15:guide id="1" pos="4906" userDrawn="1">
          <p15:clr>
            <a:srgbClr val="FBAE40"/>
          </p15:clr>
        </p15:guide>
        <p15:guide id="2" pos="6471" userDrawn="1">
          <p15:clr>
            <a:srgbClr val="FBAE40"/>
          </p15:clr>
        </p15:guide>
        <p15:guide id="3" orient="horz" pos="2069" userDrawn="1">
          <p15:clr>
            <a:srgbClr val="FBAE40"/>
          </p15:clr>
        </p15:guide>
        <p15:guide id="4" orient="horz" pos="55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Profil Purvi">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err="1">
                <a:solidFill>
                  <a:srgbClr val="FB9B23"/>
                </a:solidFill>
                <a:latin typeface="+mj-lt"/>
              </a:rPr>
              <a:t>Purvi</a:t>
            </a:r>
            <a:r>
              <a:rPr lang="de-DE" sz="3000" cap="all" baseline="0">
                <a:solidFill>
                  <a:srgbClr val="FB9B23"/>
                </a:solidFill>
                <a:latin typeface="+mj-lt"/>
              </a:rPr>
              <a:t> </a:t>
            </a:r>
            <a:r>
              <a:rPr lang="de-DE" sz="3000" cap="all" baseline="0" err="1">
                <a:solidFill>
                  <a:srgbClr val="FB9B23"/>
                </a:solidFill>
                <a:latin typeface="+mj-lt"/>
              </a:rPr>
              <a:t>shah-paulini</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648936" cy="738664"/>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Dipl. Betriebswirtin (FH), Beraterin und Begleiterin für integrale &amp; kulturelle Entwicklung von Mensch und Organisation, Autorin, Lehrbeauftrage</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58179" y="8187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r>
              <a:rPr lang="de-DE"/>
              <a:t>hiermit teste ich die FZ</a:t>
            </a:r>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768A5CC-2E60-4767-87D5-E44B86040146}"/>
              </a:ext>
            </a:extLst>
          </p:cNvPr>
          <p:cNvSpPr>
            <a:spLocks noChangeAspect="1"/>
          </p:cNvSpPr>
          <p:nvPr userDrawn="1"/>
        </p:nvSpPr>
        <p:spPr>
          <a:xfrm>
            <a:off x="7822442" y="87274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err="1">
                <a:solidFill>
                  <a:schemeClr val="tx1">
                    <a:lumMod val="75000"/>
                  </a:schemeClr>
                </a:solidFill>
                <a:latin typeface="+mj-lt"/>
              </a:rPr>
              <a:t>Purvi</a:t>
            </a:r>
            <a:r>
              <a:rPr lang="de-DE" sz="1600" cap="all" baseline="0">
                <a:solidFill>
                  <a:schemeClr val="tx1">
                    <a:lumMod val="75000"/>
                  </a:schemeClr>
                </a:solidFill>
                <a:latin typeface="+mj-lt"/>
              </a:rPr>
              <a:t> </a:t>
            </a:r>
            <a:r>
              <a:rPr lang="de-DE" sz="1600" cap="all" baseline="0" err="1">
                <a:solidFill>
                  <a:schemeClr val="tx1">
                    <a:lumMod val="75000"/>
                  </a:schemeClr>
                </a:solidFill>
                <a:latin typeface="+mj-lt"/>
              </a:rPr>
              <a:t>shah-paulini</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4" y="4567248"/>
            <a:ext cx="4471066"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+49 177 3363421</a:t>
            </a:r>
          </a:p>
          <a:p>
            <a:pPr algn="l"/>
            <a:r>
              <a:rPr lang="de-DE" sz="1200" kern="1200">
                <a:solidFill>
                  <a:schemeClr val="tx1">
                    <a:lumMod val="75000"/>
                  </a:schemeClr>
                </a:solidFill>
                <a:latin typeface="+mj-lt"/>
                <a:ea typeface="+mn-ea"/>
                <a:cs typeface="+mn-cs"/>
              </a:rPr>
              <a:t>MAIL           shah-paulini@diecoachinggesellschaft.de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6"/>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Organisationsberatung / Business Coach</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7" name="Grafik 6" descr="Ein Bild, das Person, Anzug, darstellend enthält.&#10;&#10;Automatisch generierte Beschreibung">
            <a:extLst>
              <a:ext uri="{FF2B5EF4-FFF2-40B4-BE49-F238E27FC236}">
                <a16:creationId xmlns:a16="http://schemas.microsoft.com/office/drawing/2014/main" id="{3A62CC9E-54C0-40F0-AE9F-5183EBC794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822442" y="872743"/>
            <a:ext cx="2520055" cy="2520000"/>
          </a:xfrm>
          <a:prstGeom prst="ellipse">
            <a:avLst/>
          </a:prstGeom>
        </p:spPr>
      </p:pic>
    </p:spTree>
    <p:extLst>
      <p:ext uri="{BB962C8B-B14F-4D97-AF65-F5344CB8AC3E}">
        <p14:creationId xmlns:p14="http://schemas.microsoft.com/office/powerpoint/2010/main" val="3179058485"/>
      </p:ext>
    </p:extLst>
  </p:cSld>
  <p:clrMapOvr>
    <a:masterClrMapping/>
  </p:clrMapOvr>
  <p:extLst>
    <p:ext uri="{DCECCB84-F9BA-43D5-87BE-67443E8EF086}">
      <p15:sldGuideLst xmlns:p15="http://schemas.microsoft.com/office/powerpoint/2012/main">
        <p15:guide id="1" pos="4906">
          <p15:clr>
            <a:srgbClr val="FBAE40"/>
          </p15:clr>
        </p15:guide>
        <p15:guide id="2" pos="6471">
          <p15:clr>
            <a:srgbClr val="FBAE40"/>
          </p15:clr>
        </p15:guide>
        <p15:guide id="3" orient="horz" pos="2069">
          <p15:clr>
            <a:srgbClr val="FBAE40"/>
          </p15:clr>
        </p15:guide>
        <p15:guide id="4" orient="horz" pos="55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Profil Stefan L.">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796834" y="3332480"/>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E654A7-35A4-4CEE-B8C0-EF320F420E69}"/>
              </a:ext>
            </a:extLst>
          </p:cNvPr>
          <p:cNvSpPr txBox="1"/>
          <p:nvPr userDrawn="1"/>
        </p:nvSpPr>
        <p:spPr>
          <a:xfrm>
            <a:off x="796834" y="1406611"/>
            <a:ext cx="5963730" cy="553998"/>
          </a:xfrm>
          <a:prstGeom prst="rect">
            <a:avLst/>
          </a:prstGeom>
          <a:noFill/>
        </p:spPr>
        <p:txBody>
          <a:bodyPr wrap="square" rtlCol="0">
            <a:spAutoFit/>
          </a:bodyPr>
          <a:lstStyle/>
          <a:p>
            <a:r>
              <a:rPr lang="de-DE" sz="3000" cap="all" baseline="0">
                <a:solidFill>
                  <a:srgbClr val="FB9B23"/>
                </a:solidFill>
                <a:latin typeface="+mj-lt"/>
              </a:rPr>
              <a:t>Stefan </a:t>
            </a:r>
            <a:r>
              <a:rPr lang="de-DE" sz="3000" cap="all" baseline="0" err="1">
                <a:solidFill>
                  <a:srgbClr val="FB9B23"/>
                </a:solidFill>
                <a:latin typeface="+mj-lt"/>
              </a:rPr>
              <a:t>löhr</a:t>
            </a:r>
            <a:endParaRPr lang="de-DE" sz="3000" cap="all" baseline="0">
              <a:solidFill>
                <a:srgbClr val="FB9B23"/>
              </a:solidFill>
              <a:latin typeface="+mj-lt"/>
            </a:endParaRPr>
          </a:p>
        </p:txBody>
      </p:sp>
      <p:sp>
        <p:nvSpPr>
          <p:cNvPr id="5" name="Textfeld 4">
            <a:extLst>
              <a:ext uri="{FF2B5EF4-FFF2-40B4-BE49-F238E27FC236}">
                <a16:creationId xmlns:a16="http://schemas.microsoft.com/office/drawing/2014/main" id="{81F01FD2-57D0-4D8C-838D-9F3D9ACF0E05}"/>
              </a:ext>
            </a:extLst>
          </p:cNvPr>
          <p:cNvSpPr txBox="1"/>
          <p:nvPr userDrawn="1"/>
        </p:nvSpPr>
        <p:spPr>
          <a:xfrm>
            <a:off x="796834" y="2018635"/>
            <a:ext cx="5648936" cy="523220"/>
          </a:xfrm>
          <a:prstGeom prst="rect">
            <a:avLst/>
          </a:prstGeom>
          <a:noFill/>
        </p:spPr>
        <p:txBody>
          <a:bodyPr wrap="square" rtlCol="0">
            <a:spAutoFit/>
          </a:bodyPr>
          <a:lstStyle/>
          <a:p>
            <a:r>
              <a:rPr lang="de-DE" sz="1400" b="0" i="1" kern="1200">
                <a:solidFill>
                  <a:schemeClr val="tx1">
                    <a:lumMod val="75000"/>
                  </a:schemeClr>
                </a:solidFill>
                <a:latin typeface="Georgia" panose="02040502050405020303" pitchFamily="18" charset="0"/>
                <a:ea typeface="Source Serif Pro ExtraLight" panose="02040203050405020204" pitchFamily="18" charset="0"/>
                <a:cs typeface="Raavi" panose="020B0502040204020203" pitchFamily="34" charset="0"/>
              </a:rPr>
              <a:t>Wirtschaftsingenieur, Berater und Projektmanager für digitale Lern- und Arbeitswelten</a:t>
            </a:r>
          </a:p>
        </p:txBody>
      </p:sp>
      <p:sp>
        <p:nvSpPr>
          <p:cNvPr id="8" name="Textplatzhalter 2">
            <a:extLst>
              <a:ext uri="{FF2B5EF4-FFF2-40B4-BE49-F238E27FC236}">
                <a16:creationId xmlns:a16="http://schemas.microsoft.com/office/drawing/2014/main" id="{4E2AD821-CCF7-4C0B-B3DF-A6FFECBB0610}"/>
              </a:ext>
            </a:extLst>
          </p:cNvPr>
          <p:cNvSpPr>
            <a:spLocks noGrp="1"/>
          </p:cNvSpPr>
          <p:nvPr>
            <p:ph type="body" idx="10"/>
          </p:nvPr>
        </p:nvSpPr>
        <p:spPr>
          <a:xfrm>
            <a:off x="796834" y="3018472"/>
            <a:ext cx="5498458" cy="255982"/>
          </a:xfrm>
          <a:ln>
            <a:noFill/>
          </a:ln>
        </p:spPr>
        <p:txBody>
          <a:bodyPr>
            <a:noAutofit/>
          </a:bodyPr>
          <a:lstStyle>
            <a:lvl1pPr marL="0" indent="0" algn="just">
              <a:lnSpc>
                <a:spcPct val="100000"/>
              </a:lnSpc>
              <a:buClr>
                <a:srgbClr val="FB9B23"/>
              </a:buClr>
              <a:buFont typeface="Arial" panose="020B0604020202020204" pitchFamily="34" charset="0"/>
              <a:buNone/>
              <a:defRPr sz="1600" cap="all" baseline="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Flussdiagramm: Verbinder 16">
            <a:extLst>
              <a:ext uri="{FF2B5EF4-FFF2-40B4-BE49-F238E27FC236}">
                <a16:creationId xmlns:a16="http://schemas.microsoft.com/office/drawing/2014/main" id="{D5F8E0B8-E9DA-4357-A877-5FD60CFC8DCE}"/>
              </a:ext>
            </a:extLst>
          </p:cNvPr>
          <p:cNvSpPr>
            <a:spLocks noChangeAspect="1"/>
          </p:cNvSpPr>
          <p:nvPr userDrawn="1"/>
        </p:nvSpPr>
        <p:spPr>
          <a:xfrm>
            <a:off x="7758179" y="81874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Fußzeilenplatzhalter 5">
            <a:extLst>
              <a:ext uri="{FF2B5EF4-FFF2-40B4-BE49-F238E27FC236}">
                <a16:creationId xmlns:a16="http://schemas.microsoft.com/office/drawing/2014/main" id="{C20E7E39-66CD-482F-A72B-9ED4423C4FAD}"/>
              </a:ext>
            </a:extLst>
          </p:cNvPr>
          <p:cNvSpPr>
            <a:spLocks noGrp="1"/>
          </p:cNvSpPr>
          <p:nvPr userDrawn="1">
            <p:ph type="ftr" sz="quarter" idx="14"/>
          </p:nvPr>
        </p:nvSpPr>
        <p:spPr/>
        <p:txBody>
          <a:bodyPr/>
          <a:lstStyle>
            <a:lvl1pPr algn="r">
              <a:defRPr>
                <a:latin typeface="+mj-lt"/>
              </a:defRPr>
            </a:lvl1pPr>
          </a:lstStyle>
          <a:p>
            <a:r>
              <a:rPr lang="de-DE"/>
              <a:t>hiermit teste ich die FZ</a:t>
            </a:r>
          </a:p>
        </p:txBody>
      </p:sp>
      <p:cxnSp>
        <p:nvCxnSpPr>
          <p:cNvPr id="15" name="Gerader Verbinder 14">
            <a:extLst>
              <a:ext uri="{FF2B5EF4-FFF2-40B4-BE49-F238E27FC236}">
                <a16:creationId xmlns:a16="http://schemas.microsoft.com/office/drawing/2014/main" id="{7D7568DC-4B0C-473D-BCD0-262187DAF3DA}"/>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3BC3E92-440C-4036-8CA4-B3B12ECE2567}"/>
              </a:ext>
            </a:extLst>
          </p:cNvPr>
          <p:cNvSpPr txBox="1"/>
          <p:nvPr userDrawn="1"/>
        </p:nvSpPr>
        <p:spPr>
          <a:xfrm>
            <a:off x="7720932" y="3755866"/>
            <a:ext cx="3546801" cy="338554"/>
          </a:xfrm>
          <a:prstGeom prst="rect">
            <a:avLst/>
          </a:prstGeom>
          <a:noFill/>
        </p:spPr>
        <p:txBody>
          <a:bodyPr wrap="square" rtlCol="0">
            <a:spAutoFit/>
          </a:bodyPr>
          <a:lstStyle/>
          <a:p>
            <a:pPr algn="l"/>
            <a:r>
              <a:rPr lang="de-DE" sz="1600" cap="all" baseline="0">
                <a:solidFill>
                  <a:schemeClr val="tx1">
                    <a:lumMod val="75000"/>
                  </a:schemeClr>
                </a:solidFill>
                <a:latin typeface="+mj-lt"/>
              </a:rPr>
              <a:t>Stefan </a:t>
            </a:r>
            <a:r>
              <a:rPr lang="de-DE" sz="1600" cap="all" baseline="0" err="1">
                <a:solidFill>
                  <a:schemeClr val="tx1">
                    <a:lumMod val="75000"/>
                  </a:schemeClr>
                </a:solidFill>
                <a:latin typeface="+mj-lt"/>
              </a:rPr>
              <a:t>löhr</a:t>
            </a:r>
            <a:endParaRPr lang="de-DE" sz="1600" cap="all" baseline="0">
              <a:solidFill>
                <a:schemeClr val="tx1">
                  <a:lumMod val="75000"/>
                </a:schemeClr>
              </a:solidFill>
              <a:latin typeface="+mj-lt"/>
            </a:endParaRPr>
          </a:p>
        </p:txBody>
      </p:sp>
      <p:sp>
        <p:nvSpPr>
          <p:cNvPr id="20" name="Textfeld 19">
            <a:extLst>
              <a:ext uri="{FF2B5EF4-FFF2-40B4-BE49-F238E27FC236}">
                <a16:creationId xmlns:a16="http://schemas.microsoft.com/office/drawing/2014/main" id="{58C576F9-9470-4AAB-AFE5-47FD0E64C684}"/>
              </a:ext>
            </a:extLst>
          </p:cNvPr>
          <p:cNvSpPr txBox="1"/>
          <p:nvPr userDrawn="1"/>
        </p:nvSpPr>
        <p:spPr>
          <a:xfrm>
            <a:off x="7720934" y="4567248"/>
            <a:ext cx="4471066" cy="1600438"/>
          </a:xfrm>
          <a:prstGeom prst="rect">
            <a:avLst/>
          </a:prstGeom>
          <a:noFill/>
        </p:spPr>
        <p:txBody>
          <a:bodyPr wrap="square" rtlCol="0">
            <a:spAutoFit/>
          </a:bodyPr>
          <a:lstStyle/>
          <a:p>
            <a:r>
              <a:rPr lang="de-DE" sz="1200">
                <a:solidFill>
                  <a:schemeClr val="tx1">
                    <a:lumMod val="75000"/>
                  </a:schemeClr>
                </a:solidFill>
                <a:latin typeface="+mj-lt"/>
              </a:rPr>
              <a:t>DIE</a:t>
            </a:r>
            <a:r>
              <a:rPr lang="de-DE" sz="1200">
                <a:solidFill>
                  <a:srgbClr val="FB9B23"/>
                </a:solidFill>
                <a:latin typeface="+mj-lt"/>
              </a:rPr>
              <a:t> COACHING </a:t>
            </a:r>
            <a:r>
              <a:rPr lang="de-DE" sz="1200">
                <a:solidFill>
                  <a:schemeClr val="tx1">
                    <a:lumMod val="75000"/>
                  </a:schemeClr>
                </a:solidFill>
                <a:latin typeface="+mj-lt"/>
              </a:rPr>
              <a:t>GESELLSCHAFT mbH</a:t>
            </a:r>
          </a:p>
          <a:p>
            <a:pPr algn="l"/>
            <a:r>
              <a:rPr lang="de-DE" sz="1200" kern="1200">
                <a:solidFill>
                  <a:schemeClr val="tx1">
                    <a:lumMod val="75000"/>
                  </a:schemeClr>
                </a:solidFill>
                <a:latin typeface="+mj-lt"/>
                <a:ea typeface="+mn-ea"/>
                <a:cs typeface="+mn-cs"/>
              </a:rPr>
              <a:t>Alter Steinweg 39 | 48143 Münster</a:t>
            </a:r>
          </a:p>
          <a:p>
            <a:pPr algn="l"/>
            <a:r>
              <a:rPr lang="de-DE" sz="1200" u="none" kern="1200">
                <a:solidFill>
                  <a:schemeClr val="tx1">
                    <a:lumMod val="75000"/>
                  </a:schemeClr>
                </a:solidFill>
                <a:latin typeface="+mj-lt"/>
                <a:ea typeface="+mn-ea"/>
                <a:cs typeface="+mn-cs"/>
              </a:rPr>
              <a:t>www.diecoachinggesellschaft.de</a:t>
            </a:r>
          </a:p>
          <a:p>
            <a:pPr algn="l"/>
            <a:endParaRPr lang="de-DE" sz="1200" kern="1200">
              <a:solidFill>
                <a:schemeClr val="tx1">
                  <a:lumMod val="75000"/>
                </a:schemeClr>
              </a:solidFill>
              <a:latin typeface="+mj-lt"/>
              <a:ea typeface="+mn-ea"/>
              <a:cs typeface="+mn-cs"/>
            </a:endParaRPr>
          </a:p>
          <a:p>
            <a:pPr algn="l"/>
            <a:r>
              <a:rPr lang="de-DE" sz="1200" kern="1200">
                <a:solidFill>
                  <a:schemeClr val="tx1">
                    <a:lumMod val="75000"/>
                  </a:schemeClr>
                </a:solidFill>
                <a:latin typeface="+mj-lt"/>
                <a:ea typeface="+mn-ea"/>
                <a:cs typeface="+mn-cs"/>
              </a:rPr>
              <a:t>TELEFON  +49 251 14981800</a:t>
            </a:r>
          </a:p>
          <a:p>
            <a:pPr algn="l"/>
            <a:r>
              <a:rPr lang="de-DE" sz="1200" kern="1200">
                <a:solidFill>
                  <a:schemeClr val="tx1">
                    <a:lumMod val="75000"/>
                  </a:schemeClr>
                </a:solidFill>
                <a:latin typeface="+mj-lt"/>
                <a:ea typeface="+mn-ea"/>
                <a:cs typeface="+mn-cs"/>
              </a:rPr>
              <a:t>MOBIL       +49 157 924 6679</a:t>
            </a:r>
          </a:p>
          <a:p>
            <a:pPr algn="l"/>
            <a:r>
              <a:rPr lang="de-DE" sz="1200" kern="1200">
                <a:solidFill>
                  <a:schemeClr val="tx1">
                    <a:lumMod val="75000"/>
                  </a:schemeClr>
                </a:solidFill>
                <a:latin typeface="+mj-lt"/>
                <a:ea typeface="+mn-ea"/>
                <a:cs typeface="+mn-cs"/>
              </a:rPr>
              <a:t>MAIL           loehr@diecoachinggesellschaft.de</a:t>
            </a:r>
          </a:p>
          <a:p>
            <a:endParaRPr lang="de-DE" sz="1400">
              <a:solidFill>
                <a:srgbClr val="7F8180"/>
              </a:solidFill>
              <a:latin typeface="+mj-lt"/>
            </a:endParaRPr>
          </a:p>
        </p:txBody>
      </p:sp>
      <p:sp>
        <p:nvSpPr>
          <p:cNvPr id="21" name="Textfeld 20">
            <a:extLst>
              <a:ext uri="{FF2B5EF4-FFF2-40B4-BE49-F238E27FC236}">
                <a16:creationId xmlns:a16="http://schemas.microsoft.com/office/drawing/2014/main" id="{F1C2E45F-A313-40F9-AFE2-4F7261B4264B}"/>
              </a:ext>
            </a:extLst>
          </p:cNvPr>
          <p:cNvSpPr txBox="1"/>
          <p:nvPr userDrawn="1"/>
        </p:nvSpPr>
        <p:spPr>
          <a:xfrm>
            <a:off x="7720932" y="4195746"/>
            <a:ext cx="3114188" cy="2535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100" b="0" i="0" u="none" strike="noStrike" kern="1200" cap="none" spc="0" normalizeH="0" baseline="0" noProof="0">
                <a:ln>
                  <a:noFill/>
                </a:ln>
                <a:solidFill>
                  <a:schemeClr val="tx1">
                    <a:lumMod val="75000"/>
                  </a:schemeClr>
                </a:solidFill>
                <a:effectLst/>
                <a:uLnTx/>
                <a:uFillTx/>
                <a:latin typeface="+mj-lt"/>
                <a:ea typeface="+mn-ea"/>
                <a:cs typeface="+mn-cs"/>
              </a:rPr>
              <a:t>Projektmanagement / Beratung</a:t>
            </a:r>
          </a:p>
        </p:txBody>
      </p:sp>
      <p:sp>
        <p:nvSpPr>
          <p:cNvPr id="22" name="Textfeld 21">
            <a:extLst>
              <a:ext uri="{FF2B5EF4-FFF2-40B4-BE49-F238E27FC236}">
                <a16:creationId xmlns:a16="http://schemas.microsoft.com/office/drawing/2014/main" id="{A995EB10-96D6-4D3F-8C1E-99892AF8C8CA}"/>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IHRE ANSPRECHPARTNER*INNEN</a:t>
            </a:r>
          </a:p>
        </p:txBody>
      </p:sp>
      <p:pic>
        <p:nvPicPr>
          <p:cNvPr id="16" name="Grafik 15" descr="Ein Bild, das Mann, Person, Wand, stehend enthält.&#10;&#10;Automatisch generierte Beschreibung">
            <a:extLst>
              <a:ext uri="{FF2B5EF4-FFF2-40B4-BE49-F238E27FC236}">
                <a16:creationId xmlns:a16="http://schemas.microsoft.com/office/drawing/2014/main" id="{FB3D2C84-88BC-4BA5-B251-C0890F3E42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812179" y="874353"/>
            <a:ext cx="2523224" cy="2520000"/>
          </a:xfrm>
          <a:prstGeom prst="ellipse">
            <a:avLst/>
          </a:prstGeom>
        </p:spPr>
      </p:pic>
    </p:spTree>
    <p:extLst>
      <p:ext uri="{BB962C8B-B14F-4D97-AF65-F5344CB8AC3E}">
        <p14:creationId xmlns:p14="http://schemas.microsoft.com/office/powerpoint/2010/main" val="3143634563"/>
      </p:ext>
    </p:extLst>
  </p:cSld>
  <p:clrMapOvr>
    <a:masterClrMapping/>
  </p:clrMapOvr>
  <p:extLst>
    <p:ext uri="{DCECCB84-F9BA-43D5-87BE-67443E8EF086}">
      <p15:sldGuideLst xmlns:p15="http://schemas.microsoft.com/office/powerpoint/2012/main">
        <p15:guide id="1" pos="4906">
          <p15:clr>
            <a:srgbClr val="FBAE40"/>
          </p15:clr>
        </p15:guide>
        <p15:guide id="2" pos="6471">
          <p15:clr>
            <a:srgbClr val="FBAE40"/>
          </p15:clr>
        </p15:guide>
        <p15:guide id="3" orient="horz" pos="2069">
          <p15:clr>
            <a:srgbClr val="FBAE40"/>
          </p15:clr>
        </p15:guide>
        <p15:guide id="4" orient="horz" pos="55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ort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11CE2F5E-58DE-45EB-82BC-308B88B95CED}"/>
              </a:ext>
            </a:extLst>
          </p:cNvPr>
          <p:cNvSpPr txBox="1"/>
          <p:nvPr userDrawn="1"/>
        </p:nvSpPr>
        <p:spPr>
          <a:xfrm>
            <a:off x="1267200" y="360000"/>
            <a:ext cx="3897436" cy="307777"/>
          </a:xfrm>
          <a:prstGeom prst="rect">
            <a:avLst/>
          </a:prstGeom>
          <a:noFill/>
        </p:spPr>
        <p:txBody>
          <a:bodyPr wrap="square" rtlCol="0">
            <a:spAutoFit/>
          </a:bodyPr>
          <a:lstStyle/>
          <a:p>
            <a:pPr algn="ctr"/>
            <a:r>
              <a:rPr lang="de-DE" sz="1400" b="1">
                <a:solidFill>
                  <a:schemeClr val="tx1">
                    <a:lumMod val="75000"/>
                  </a:schemeClr>
                </a:solidFill>
                <a:latin typeface="+mj-lt"/>
              </a:rPr>
              <a:t>ÜBER UNS</a:t>
            </a:r>
          </a:p>
        </p:txBody>
      </p:sp>
      <p:cxnSp>
        <p:nvCxnSpPr>
          <p:cNvPr id="9" name="Gerader Verbinder 8">
            <a:extLst>
              <a:ext uri="{FF2B5EF4-FFF2-40B4-BE49-F238E27FC236}">
                <a16:creationId xmlns:a16="http://schemas.microsoft.com/office/drawing/2014/main" id="{C4408D95-4283-4829-9404-BC79CB6C291B}"/>
              </a:ext>
            </a:extLst>
          </p:cNvPr>
          <p:cNvCxnSpPr>
            <a:cxnSpLocks/>
          </p:cNvCxnSpPr>
          <p:nvPr userDrawn="1"/>
        </p:nvCxnSpPr>
        <p:spPr>
          <a:xfrm>
            <a:off x="3218400" y="957600"/>
            <a:ext cx="0" cy="525600"/>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8FAD6EF9-F966-4A03-A7CD-6C4D18E54A25}"/>
              </a:ext>
            </a:extLst>
          </p:cNvPr>
          <p:cNvGrpSpPr/>
          <p:nvPr userDrawn="1"/>
        </p:nvGrpSpPr>
        <p:grpSpPr>
          <a:xfrm>
            <a:off x="6824014" y="162087"/>
            <a:ext cx="4697427" cy="5821846"/>
            <a:chOff x="6824014" y="162087"/>
            <a:chExt cx="4697427" cy="5821846"/>
          </a:xfrm>
        </p:grpSpPr>
        <p:pic>
          <p:nvPicPr>
            <p:cNvPr id="17" name="Grafik 16">
              <a:extLst>
                <a:ext uri="{FF2B5EF4-FFF2-40B4-BE49-F238E27FC236}">
                  <a16:creationId xmlns:a16="http://schemas.microsoft.com/office/drawing/2014/main" id="{CF9A847D-92ED-4316-ADD2-AA487AA0A3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3911" y="162087"/>
              <a:ext cx="4617530" cy="5821846"/>
            </a:xfrm>
            <a:prstGeom prst="rect">
              <a:avLst/>
            </a:prstGeom>
          </p:spPr>
        </p:pic>
        <p:pic>
          <p:nvPicPr>
            <p:cNvPr id="19" name="Grafik 18">
              <a:extLst>
                <a:ext uri="{FF2B5EF4-FFF2-40B4-BE49-F238E27FC236}">
                  <a16:creationId xmlns:a16="http://schemas.microsoft.com/office/drawing/2014/main" id="{AE847F40-3260-42DC-AA67-E77A127BA2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1429" y="2169163"/>
              <a:ext cx="123983" cy="185975"/>
            </a:xfrm>
            <a:prstGeom prst="rect">
              <a:avLst/>
            </a:prstGeom>
          </p:spPr>
        </p:pic>
        <p:pic>
          <p:nvPicPr>
            <p:cNvPr id="22" name="Grafik 21">
              <a:extLst>
                <a:ext uri="{FF2B5EF4-FFF2-40B4-BE49-F238E27FC236}">
                  <a16:creationId xmlns:a16="http://schemas.microsoft.com/office/drawing/2014/main" id="{3A5AF7B4-16EF-40FF-8FE9-EA3DB2B55A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1664" y="2294801"/>
              <a:ext cx="123983" cy="185975"/>
            </a:xfrm>
            <a:prstGeom prst="rect">
              <a:avLst/>
            </a:prstGeom>
          </p:spPr>
        </p:pic>
        <p:pic>
          <p:nvPicPr>
            <p:cNvPr id="23" name="Grafik 22">
              <a:extLst>
                <a:ext uri="{FF2B5EF4-FFF2-40B4-BE49-F238E27FC236}">
                  <a16:creationId xmlns:a16="http://schemas.microsoft.com/office/drawing/2014/main" id="{D045ED2B-9C34-4802-B18C-8FEAE1F37C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396" y="2633797"/>
              <a:ext cx="123983" cy="185975"/>
            </a:xfrm>
            <a:prstGeom prst="rect">
              <a:avLst/>
            </a:prstGeom>
          </p:spPr>
        </p:pic>
        <p:pic>
          <p:nvPicPr>
            <p:cNvPr id="24" name="Grafik 23">
              <a:extLst>
                <a:ext uri="{FF2B5EF4-FFF2-40B4-BE49-F238E27FC236}">
                  <a16:creationId xmlns:a16="http://schemas.microsoft.com/office/drawing/2014/main" id="{F3945EAA-F114-4831-BBD2-22A403442F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6045" y="1931224"/>
              <a:ext cx="123983" cy="185975"/>
            </a:xfrm>
            <a:prstGeom prst="rect">
              <a:avLst/>
            </a:prstGeom>
          </p:spPr>
        </p:pic>
        <p:pic>
          <p:nvPicPr>
            <p:cNvPr id="25" name="Grafik 24">
              <a:extLst>
                <a:ext uri="{FF2B5EF4-FFF2-40B4-BE49-F238E27FC236}">
                  <a16:creationId xmlns:a16="http://schemas.microsoft.com/office/drawing/2014/main" id="{4038FDDF-9801-44EA-B6A3-C459071502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9772" y="1470954"/>
              <a:ext cx="123983" cy="185975"/>
            </a:xfrm>
            <a:prstGeom prst="rect">
              <a:avLst/>
            </a:prstGeom>
          </p:spPr>
        </p:pic>
        <p:pic>
          <p:nvPicPr>
            <p:cNvPr id="26" name="Grafik 25">
              <a:extLst>
                <a:ext uri="{FF2B5EF4-FFF2-40B4-BE49-F238E27FC236}">
                  <a16:creationId xmlns:a16="http://schemas.microsoft.com/office/drawing/2014/main" id="{9D4AC325-537E-42EC-A019-BB357794E9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0089" y="1118779"/>
              <a:ext cx="123983" cy="185975"/>
            </a:xfrm>
            <a:prstGeom prst="rect">
              <a:avLst/>
            </a:prstGeom>
          </p:spPr>
        </p:pic>
        <p:pic>
          <p:nvPicPr>
            <p:cNvPr id="27" name="Grafik 26">
              <a:extLst>
                <a:ext uri="{FF2B5EF4-FFF2-40B4-BE49-F238E27FC236}">
                  <a16:creationId xmlns:a16="http://schemas.microsoft.com/office/drawing/2014/main" id="{959AC151-3D87-4163-AF1B-2163C6453A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2881" y="2480776"/>
              <a:ext cx="123983" cy="185975"/>
            </a:xfrm>
            <a:prstGeom prst="rect">
              <a:avLst/>
            </a:prstGeom>
          </p:spPr>
        </p:pic>
        <p:pic>
          <p:nvPicPr>
            <p:cNvPr id="28" name="Grafik 27">
              <a:extLst>
                <a:ext uri="{FF2B5EF4-FFF2-40B4-BE49-F238E27FC236}">
                  <a16:creationId xmlns:a16="http://schemas.microsoft.com/office/drawing/2014/main" id="{D5F14BA3-8A84-4C6E-A27A-BA82ECD079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82384" y="3163162"/>
              <a:ext cx="123983" cy="185975"/>
            </a:xfrm>
            <a:prstGeom prst="rect">
              <a:avLst/>
            </a:prstGeom>
          </p:spPr>
        </p:pic>
        <p:pic>
          <p:nvPicPr>
            <p:cNvPr id="29" name="Grafik 28">
              <a:extLst>
                <a:ext uri="{FF2B5EF4-FFF2-40B4-BE49-F238E27FC236}">
                  <a16:creationId xmlns:a16="http://schemas.microsoft.com/office/drawing/2014/main" id="{A1D744BF-2826-41A7-9442-4DD5081511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655" y="3107171"/>
              <a:ext cx="123983" cy="185975"/>
            </a:xfrm>
            <a:prstGeom prst="rect">
              <a:avLst/>
            </a:prstGeom>
          </p:spPr>
        </p:pic>
        <p:pic>
          <p:nvPicPr>
            <p:cNvPr id="30" name="Grafik 29">
              <a:extLst>
                <a:ext uri="{FF2B5EF4-FFF2-40B4-BE49-F238E27FC236}">
                  <a16:creationId xmlns:a16="http://schemas.microsoft.com/office/drawing/2014/main" id="{AAB9A11E-D533-4A8A-906E-B507DFE956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7780" y="3688710"/>
              <a:ext cx="123983" cy="185975"/>
            </a:xfrm>
            <a:prstGeom prst="rect">
              <a:avLst/>
            </a:prstGeom>
          </p:spPr>
        </p:pic>
        <p:pic>
          <p:nvPicPr>
            <p:cNvPr id="32" name="Grafik 31">
              <a:extLst>
                <a:ext uri="{FF2B5EF4-FFF2-40B4-BE49-F238E27FC236}">
                  <a16:creationId xmlns:a16="http://schemas.microsoft.com/office/drawing/2014/main" id="{50479401-08E6-4149-AE1E-7F3C94FE7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2993" y="1873375"/>
              <a:ext cx="123983" cy="185975"/>
            </a:xfrm>
            <a:prstGeom prst="rect">
              <a:avLst/>
            </a:prstGeom>
          </p:spPr>
        </p:pic>
        <p:sp>
          <p:nvSpPr>
            <p:cNvPr id="33" name="Textfeld 32">
              <a:extLst>
                <a:ext uri="{FF2B5EF4-FFF2-40B4-BE49-F238E27FC236}">
                  <a16:creationId xmlns:a16="http://schemas.microsoft.com/office/drawing/2014/main" id="{FBBF2B4C-B86D-4C66-A40D-885939434716}"/>
                </a:ext>
              </a:extLst>
            </p:cNvPr>
            <p:cNvSpPr txBox="1"/>
            <p:nvPr userDrawn="1"/>
          </p:nvSpPr>
          <p:spPr>
            <a:xfrm>
              <a:off x="10696976" y="1941290"/>
              <a:ext cx="784255" cy="261610"/>
            </a:xfrm>
            <a:prstGeom prst="rect">
              <a:avLst/>
            </a:prstGeom>
            <a:noFill/>
          </p:spPr>
          <p:txBody>
            <a:bodyPr wrap="square" rtlCol="0">
              <a:spAutoFit/>
            </a:bodyPr>
            <a:lstStyle/>
            <a:p>
              <a:r>
                <a:rPr lang="de-DE" sz="1100">
                  <a:solidFill>
                    <a:schemeClr val="tx1">
                      <a:lumMod val="75000"/>
                    </a:schemeClr>
                  </a:solidFill>
                  <a:latin typeface="+mj-lt"/>
                </a:rPr>
                <a:t>Berlin</a:t>
              </a:r>
            </a:p>
          </p:txBody>
        </p:sp>
        <p:sp>
          <p:nvSpPr>
            <p:cNvPr id="34" name="Textfeld 33">
              <a:extLst>
                <a:ext uri="{FF2B5EF4-FFF2-40B4-BE49-F238E27FC236}">
                  <a16:creationId xmlns:a16="http://schemas.microsoft.com/office/drawing/2014/main" id="{5EE6D0FF-6615-495C-A6F4-F863A46D39CB}"/>
                </a:ext>
              </a:extLst>
            </p:cNvPr>
            <p:cNvSpPr txBox="1"/>
            <p:nvPr userDrawn="1"/>
          </p:nvSpPr>
          <p:spPr>
            <a:xfrm>
              <a:off x="8033402" y="3785749"/>
              <a:ext cx="993280" cy="261610"/>
            </a:xfrm>
            <a:prstGeom prst="rect">
              <a:avLst/>
            </a:prstGeom>
            <a:noFill/>
          </p:spPr>
          <p:txBody>
            <a:bodyPr wrap="square" rtlCol="0">
              <a:spAutoFit/>
            </a:bodyPr>
            <a:lstStyle/>
            <a:p>
              <a:r>
                <a:rPr lang="de-DE" sz="1100">
                  <a:solidFill>
                    <a:schemeClr val="tx1">
                      <a:lumMod val="75000"/>
                    </a:schemeClr>
                  </a:solidFill>
                  <a:latin typeface="+mj-lt"/>
                </a:rPr>
                <a:t>Wiesbaden</a:t>
              </a:r>
            </a:p>
          </p:txBody>
        </p:sp>
        <p:sp>
          <p:nvSpPr>
            <p:cNvPr id="35" name="Textfeld 34">
              <a:extLst>
                <a:ext uri="{FF2B5EF4-FFF2-40B4-BE49-F238E27FC236}">
                  <a16:creationId xmlns:a16="http://schemas.microsoft.com/office/drawing/2014/main" id="{72359DEC-BDFB-4A46-A425-75BA92038BB2}"/>
                </a:ext>
              </a:extLst>
            </p:cNvPr>
            <p:cNvSpPr txBox="1"/>
            <p:nvPr userDrawn="1"/>
          </p:nvSpPr>
          <p:spPr>
            <a:xfrm>
              <a:off x="7708977" y="3234720"/>
              <a:ext cx="1183766" cy="261610"/>
            </a:xfrm>
            <a:prstGeom prst="rect">
              <a:avLst/>
            </a:prstGeom>
            <a:noFill/>
          </p:spPr>
          <p:txBody>
            <a:bodyPr wrap="square" rtlCol="0">
              <a:spAutoFit/>
            </a:bodyPr>
            <a:lstStyle/>
            <a:p>
              <a:r>
                <a:rPr lang="de-DE" sz="1100">
                  <a:solidFill>
                    <a:schemeClr val="tx1">
                      <a:lumMod val="75000"/>
                    </a:schemeClr>
                  </a:solidFill>
                  <a:latin typeface="+mj-lt"/>
                </a:rPr>
                <a:t>Lichtenberg</a:t>
              </a:r>
            </a:p>
          </p:txBody>
        </p:sp>
        <p:sp>
          <p:nvSpPr>
            <p:cNvPr id="36" name="Textfeld 35">
              <a:extLst>
                <a:ext uri="{FF2B5EF4-FFF2-40B4-BE49-F238E27FC236}">
                  <a16:creationId xmlns:a16="http://schemas.microsoft.com/office/drawing/2014/main" id="{CDF6F67F-CB79-4178-B426-64404C1CF9EF}"/>
                </a:ext>
              </a:extLst>
            </p:cNvPr>
            <p:cNvSpPr txBox="1"/>
            <p:nvPr userDrawn="1"/>
          </p:nvSpPr>
          <p:spPr>
            <a:xfrm>
              <a:off x="7081562" y="3204789"/>
              <a:ext cx="577650" cy="261610"/>
            </a:xfrm>
            <a:prstGeom prst="rect">
              <a:avLst/>
            </a:prstGeom>
            <a:noFill/>
          </p:spPr>
          <p:txBody>
            <a:bodyPr wrap="square" rtlCol="0">
              <a:spAutoFit/>
            </a:bodyPr>
            <a:lstStyle/>
            <a:p>
              <a:r>
                <a:rPr lang="de-DE" sz="1100">
                  <a:solidFill>
                    <a:schemeClr val="tx1">
                      <a:lumMod val="75000"/>
                    </a:schemeClr>
                  </a:solidFill>
                  <a:latin typeface="+mj-lt"/>
                </a:rPr>
                <a:t>Köln</a:t>
              </a:r>
            </a:p>
          </p:txBody>
        </p:sp>
        <p:sp>
          <p:nvSpPr>
            <p:cNvPr id="37" name="Textfeld 36">
              <a:extLst>
                <a:ext uri="{FF2B5EF4-FFF2-40B4-BE49-F238E27FC236}">
                  <a16:creationId xmlns:a16="http://schemas.microsoft.com/office/drawing/2014/main" id="{29A6D2D0-B3EB-4E8C-B323-AE3E92714C2B}"/>
                </a:ext>
              </a:extLst>
            </p:cNvPr>
            <p:cNvSpPr txBox="1"/>
            <p:nvPr userDrawn="1"/>
          </p:nvSpPr>
          <p:spPr>
            <a:xfrm>
              <a:off x="6824014" y="2777008"/>
              <a:ext cx="1183766" cy="261610"/>
            </a:xfrm>
            <a:prstGeom prst="rect">
              <a:avLst/>
            </a:prstGeom>
            <a:noFill/>
          </p:spPr>
          <p:txBody>
            <a:bodyPr wrap="square" rtlCol="0">
              <a:spAutoFit/>
            </a:bodyPr>
            <a:lstStyle/>
            <a:p>
              <a:r>
                <a:rPr lang="de-DE" sz="1100">
                  <a:solidFill>
                    <a:schemeClr val="tx1">
                      <a:lumMod val="75000"/>
                    </a:schemeClr>
                  </a:solidFill>
                  <a:latin typeface="+mj-lt"/>
                </a:rPr>
                <a:t>Düsseldorf</a:t>
              </a:r>
            </a:p>
          </p:txBody>
        </p:sp>
        <p:sp>
          <p:nvSpPr>
            <p:cNvPr id="38" name="Textfeld 37">
              <a:extLst>
                <a:ext uri="{FF2B5EF4-FFF2-40B4-BE49-F238E27FC236}">
                  <a16:creationId xmlns:a16="http://schemas.microsoft.com/office/drawing/2014/main" id="{D8EF6AF4-5DB5-4BC5-BDD1-8CF57C148935}"/>
                </a:ext>
              </a:extLst>
            </p:cNvPr>
            <p:cNvSpPr txBox="1"/>
            <p:nvPr userDrawn="1"/>
          </p:nvSpPr>
          <p:spPr>
            <a:xfrm>
              <a:off x="7726874" y="2564255"/>
              <a:ext cx="1183766" cy="261610"/>
            </a:xfrm>
            <a:prstGeom prst="rect">
              <a:avLst/>
            </a:prstGeom>
            <a:noFill/>
          </p:spPr>
          <p:txBody>
            <a:bodyPr wrap="square" rtlCol="0">
              <a:spAutoFit/>
            </a:bodyPr>
            <a:lstStyle/>
            <a:p>
              <a:r>
                <a:rPr lang="de-DE" sz="1100">
                  <a:solidFill>
                    <a:schemeClr val="tx1">
                      <a:lumMod val="75000"/>
                    </a:schemeClr>
                  </a:solidFill>
                  <a:latin typeface="+mj-lt"/>
                </a:rPr>
                <a:t>Bochum</a:t>
              </a:r>
            </a:p>
          </p:txBody>
        </p:sp>
        <p:sp>
          <p:nvSpPr>
            <p:cNvPr id="39" name="Textfeld 38">
              <a:extLst>
                <a:ext uri="{FF2B5EF4-FFF2-40B4-BE49-F238E27FC236}">
                  <a16:creationId xmlns:a16="http://schemas.microsoft.com/office/drawing/2014/main" id="{149414ED-9DAF-43E4-B0EB-2CF0E1083086}"/>
                </a:ext>
              </a:extLst>
            </p:cNvPr>
            <p:cNvSpPr txBox="1"/>
            <p:nvPr userDrawn="1"/>
          </p:nvSpPr>
          <p:spPr>
            <a:xfrm>
              <a:off x="6871772" y="2382135"/>
              <a:ext cx="1183766" cy="261610"/>
            </a:xfrm>
            <a:prstGeom prst="rect">
              <a:avLst/>
            </a:prstGeom>
            <a:noFill/>
          </p:spPr>
          <p:txBody>
            <a:bodyPr wrap="square" rtlCol="0">
              <a:spAutoFit/>
            </a:bodyPr>
            <a:lstStyle/>
            <a:p>
              <a:r>
                <a:rPr lang="de-DE" sz="1100">
                  <a:solidFill>
                    <a:schemeClr val="tx1">
                      <a:lumMod val="75000"/>
                    </a:schemeClr>
                  </a:solidFill>
                  <a:latin typeface="+mj-lt"/>
                </a:rPr>
                <a:t>Borken</a:t>
              </a:r>
            </a:p>
          </p:txBody>
        </p:sp>
        <p:sp>
          <p:nvSpPr>
            <p:cNvPr id="40" name="Textfeld 39">
              <a:extLst>
                <a:ext uri="{FF2B5EF4-FFF2-40B4-BE49-F238E27FC236}">
                  <a16:creationId xmlns:a16="http://schemas.microsoft.com/office/drawing/2014/main" id="{D3F95E7E-7F87-4CAC-B10F-57C33B946B5C}"/>
                </a:ext>
              </a:extLst>
            </p:cNvPr>
            <p:cNvSpPr txBox="1"/>
            <p:nvPr userDrawn="1"/>
          </p:nvSpPr>
          <p:spPr>
            <a:xfrm>
              <a:off x="7850339" y="2272677"/>
              <a:ext cx="1183766" cy="261610"/>
            </a:xfrm>
            <a:prstGeom prst="rect">
              <a:avLst/>
            </a:prstGeom>
            <a:noFill/>
          </p:spPr>
          <p:txBody>
            <a:bodyPr wrap="square" rtlCol="0">
              <a:spAutoFit/>
            </a:bodyPr>
            <a:lstStyle/>
            <a:p>
              <a:r>
                <a:rPr lang="de-DE" sz="1100">
                  <a:solidFill>
                    <a:schemeClr val="tx1">
                      <a:lumMod val="75000"/>
                    </a:schemeClr>
                  </a:solidFill>
                  <a:latin typeface="+mj-lt"/>
                </a:rPr>
                <a:t>Münster</a:t>
              </a:r>
            </a:p>
          </p:txBody>
        </p:sp>
        <p:sp>
          <p:nvSpPr>
            <p:cNvPr id="41" name="Textfeld 40">
              <a:extLst>
                <a:ext uri="{FF2B5EF4-FFF2-40B4-BE49-F238E27FC236}">
                  <a16:creationId xmlns:a16="http://schemas.microsoft.com/office/drawing/2014/main" id="{DBC43BD1-B3F3-4F71-9008-2EFBFD631536}"/>
                </a:ext>
              </a:extLst>
            </p:cNvPr>
            <p:cNvSpPr txBox="1"/>
            <p:nvPr userDrawn="1"/>
          </p:nvSpPr>
          <p:spPr>
            <a:xfrm>
              <a:off x="7989184" y="2012272"/>
              <a:ext cx="1183766" cy="261610"/>
            </a:xfrm>
            <a:prstGeom prst="rect">
              <a:avLst/>
            </a:prstGeom>
            <a:noFill/>
          </p:spPr>
          <p:txBody>
            <a:bodyPr wrap="square" rtlCol="0">
              <a:spAutoFit/>
            </a:bodyPr>
            <a:lstStyle/>
            <a:p>
              <a:r>
                <a:rPr lang="de-DE" sz="1100">
                  <a:solidFill>
                    <a:schemeClr val="tx1">
                      <a:lumMod val="75000"/>
                    </a:schemeClr>
                  </a:solidFill>
                  <a:latin typeface="+mj-lt"/>
                </a:rPr>
                <a:t>Osnabrück</a:t>
              </a:r>
            </a:p>
          </p:txBody>
        </p:sp>
        <p:sp>
          <p:nvSpPr>
            <p:cNvPr id="42" name="Textfeld 41">
              <a:extLst>
                <a:ext uri="{FF2B5EF4-FFF2-40B4-BE49-F238E27FC236}">
                  <a16:creationId xmlns:a16="http://schemas.microsoft.com/office/drawing/2014/main" id="{F42A8844-7E88-4296-9D4E-4EDFFE489589}"/>
                </a:ext>
              </a:extLst>
            </p:cNvPr>
            <p:cNvSpPr txBox="1"/>
            <p:nvPr userDrawn="1"/>
          </p:nvSpPr>
          <p:spPr>
            <a:xfrm>
              <a:off x="8081949" y="1571563"/>
              <a:ext cx="1183766" cy="261610"/>
            </a:xfrm>
            <a:prstGeom prst="rect">
              <a:avLst/>
            </a:prstGeom>
            <a:noFill/>
          </p:spPr>
          <p:txBody>
            <a:bodyPr wrap="square" rtlCol="0">
              <a:spAutoFit/>
            </a:bodyPr>
            <a:lstStyle/>
            <a:p>
              <a:r>
                <a:rPr lang="de-DE" sz="1100">
                  <a:solidFill>
                    <a:schemeClr val="tx1">
                      <a:lumMod val="75000"/>
                    </a:schemeClr>
                  </a:solidFill>
                  <a:latin typeface="+mj-lt"/>
                </a:rPr>
                <a:t>Vechta</a:t>
              </a:r>
            </a:p>
          </p:txBody>
        </p:sp>
        <p:sp>
          <p:nvSpPr>
            <p:cNvPr id="43" name="Textfeld 42">
              <a:extLst>
                <a:ext uri="{FF2B5EF4-FFF2-40B4-BE49-F238E27FC236}">
                  <a16:creationId xmlns:a16="http://schemas.microsoft.com/office/drawing/2014/main" id="{02E9ED63-BA97-4876-A24B-2969B37BD5CE}"/>
                </a:ext>
              </a:extLst>
            </p:cNvPr>
            <p:cNvSpPr txBox="1"/>
            <p:nvPr userDrawn="1"/>
          </p:nvSpPr>
          <p:spPr>
            <a:xfrm>
              <a:off x="8942375" y="1228005"/>
              <a:ext cx="1183766" cy="261610"/>
            </a:xfrm>
            <a:prstGeom prst="rect">
              <a:avLst/>
            </a:prstGeom>
            <a:noFill/>
          </p:spPr>
          <p:txBody>
            <a:bodyPr wrap="square" rtlCol="0">
              <a:spAutoFit/>
            </a:bodyPr>
            <a:lstStyle/>
            <a:p>
              <a:r>
                <a:rPr lang="de-DE" sz="1100">
                  <a:solidFill>
                    <a:schemeClr val="tx1">
                      <a:lumMod val="75000"/>
                    </a:schemeClr>
                  </a:solidFill>
                  <a:latin typeface="+mj-lt"/>
                </a:rPr>
                <a:t>Hamburg</a:t>
              </a:r>
            </a:p>
          </p:txBody>
        </p:sp>
      </p:grpSp>
      <p:sp>
        <p:nvSpPr>
          <p:cNvPr id="13" name="Fußzeilenplatzhalter 12">
            <a:extLst>
              <a:ext uri="{FF2B5EF4-FFF2-40B4-BE49-F238E27FC236}">
                <a16:creationId xmlns:a16="http://schemas.microsoft.com/office/drawing/2014/main" id="{178D13BC-2BBF-465E-A931-957D495470C5}"/>
              </a:ext>
            </a:extLst>
          </p:cNvPr>
          <p:cNvSpPr>
            <a:spLocks noGrp="1"/>
          </p:cNvSpPr>
          <p:nvPr>
            <p:ph type="ftr" sz="quarter" idx="11"/>
          </p:nvPr>
        </p:nvSpPr>
        <p:spPr/>
        <p:txBody>
          <a:bodyPr/>
          <a:lstStyle>
            <a:lvl1pPr algn="r">
              <a:defRPr>
                <a:latin typeface="+mj-lt"/>
              </a:defRPr>
            </a:lvl1pPr>
          </a:lstStyle>
          <a:p>
            <a:endParaRPr lang="de-DE"/>
          </a:p>
        </p:txBody>
      </p:sp>
      <p:cxnSp>
        <p:nvCxnSpPr>
          <p:cNvPr id="45" name="Gerader Verbinder 44">
            <a:extLst>
              <a:ext uri="{FF2B5EF4-FFF2-40B4-BE49-F238E27FC236}">
                <a16:creationId xmlns:a16="http://schemas.microsoft.com/office/drawing/2014/main" id="{2A65D9D0-E3C1-46E6-9AB9-4B26A7B680C9}"/>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B68A37CC-DDAC-4FDA-AE51-4A5233F9F4C7}"/>
              </a:ext>
            </a:extLst>
          </p:cNvPr>
          <p:cNvSpPr txBox="1"/>
          <p:nvPr userDrawn="1"/>
        </p:nvSpPr>
        <p:spPr>
          <a:xfrm>
            <a:off x="536303" y="2217762"/>
            <a:ext cx="5342700" cy="954107"/>
          </a:xfrm>
          <a:prstGeom prst="rect">
            <a:avLst/>
          </a:prstGeom>
          <a:noFill/>
        </p:spPr>
        <p:txBody>
          <a:bodyPr wrap="square" rtlCol="0">
            <a:spAutoFit/>
          </a:bodyPr>
          <a:lstStyle/>
          <a:p>
            <a:pPr algn="ctr"/>
            <a:r>
              <a:rPr lang="de-DE" sz="2800">
                <a:solidFill>
                  <a:srgbClr val="FB9B23"/>
                </a:solidFill>
                <a:latin typeface="+mj-lt"/>
              </a:rPr>
              <a:t>DAS INTERDISZIPLINÄRE</a:t>
            </a:r>
          </a:p>
          <a:p>
            <a:pPr algn="ctr"/>
            <a:r>
              <a:rPr lang="de-DE" sz="2800">
                <a:solidFill>
                  <a:srgbClr val="FB9B23"/>
                </a:solidFill>
                <a:latin typeface="+mj-lt"/>
              </a:rPr>
              <a:t>ZUKUNFTSNETZWERK</a:t>
            </a:r>
          </a:p>
        </p:txBody>
      </p:sp>
      <p:sp>
        <p:nvSpPr>
          <p:cNvPr id="47" name="Textfeld 46">
            <a:extLst>
              <a:ext uri="{FF2B5EF4-FFF2-40B4-BE49-F238E27FC236}">
                <a16:creationId xmlns:a16="http://schemas.microsoft.com/office/drawing/2014/main" id="{29B6266A-C0F4-44E5-A742-F13DCA4E54FB}"/>
              </a:ext>
            </a:extLst>
          </p:cNvPr>
          <p:cNvSpPr txBox="1"/>
          <p:nvPr userDrawn="1"/>
        </p:nvSpPr>
        <p:spPr>
          <a:xfrm>
            <a:off x="463395" y="3308912"/>
            <a:ext cx="5512365"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
                <a:srgbClr val="FB9B23"/>
              </a:buClr>
              <a:buSzTx/>
              <a:buFont typeface="Arial" panose="020B0604020202020204" pitchFamily="34" charset="0"/>
              <a:buNone/>
              <a:tabLst/>
              <a:defRPr/>
            </a:pPr>
            <a:r>
              <a:rPr kumimoji="0" lang="de-DE" sz="1600" b="0" i="0" u="none" strike="noStrike" kern="1200" cap="all" spc="0" normalizeH="0" baseline="0" noProof="0">
                <a:ln>
                  <a:noFill/>
                </a:ln>
                <a:solidFill>
                  <a:schemeClr val="tx1">
                    <a:lumMod val="75000"/>
                  </a:schemeClr>
                </a:solidFill>
                <a:effectLst/>
                <a:uLnTx/>
                <a:uFillTx/>
                <a:latin typeface="+mj-lt"/>
                <a:ea typeface="+mn-ea"/>
                <a:cs typeface="+mn-cs"/>
              </a:rPr>
              <a:t>Die Standorte der Berater*innen</a:t>
            </a:r>
          </a:p>
        </p:txBody>
      </p:sp>
    </p:spTree>
    <p:extLst>
      <p:ext uri="{BB962C8B-B14F-4D97-AF65-F5344CB8AC3E}">
        <p14:creationId xmlns:p14="http://schemas.microsoft.com/office/powerpoint/2010/main" val="3124299576"/>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orte Fokus">
    <p:spTree>
      <p:nvGrpSpPr>
        <p:cNvPr id="1" name=""/>
        <p:cNvGrpSpPr/>
        <p:nvPr/>
      </p:nvGrpSpPr>
      <p:grpSpPr>
        <a:xfrm>
          <a:off x="0" y="0"/>
          <a:ext cx="0" cy="0"/>
          <a:chOff x="0" y="0"/>
          <a:chExt cx="0" cy="0"/>
        </a:xfrm>
      </p:grpSpPr>
      <p:sp>
        <p:nvSpPr>
          <p:cNvPr id="35" name="Textplatzhalter 4">
            <a:extLst>
              <a:ext uri="{FF2B5EF4-FFF2-40B4-BE49-F238E27FC236}">
                <a16:creationId xmlns:a16="http://schemas.microsoft.com/office/drawing/2014/main" id="{5E882685-AE13-4D4C-9CD5-253934BEA907}"/>
              </a:ext>
            </a:extLst>
          </p:cNvPr>
          <p:cNvSpPr>
            <a:spLocks noGrp="1"/>
          </p:cNvSpPr>
          <p:nvPr>
            <p:ph type="body" sz="quarter" idx="12" hasCustomPrompt="1"/>
          </p:nvPr>
        </p:nvSpPr>
        <p:spPr>
          <a:xfrm>
            <a:off x="544568" y="3309433"/>
            <a:ext cx="5334435" cy="313932"/>
          </a:xfrm>
        </p:spPr>
        <p:txBody>
          <a:bodyPr anchor="ctr">
            <a:noAutofit/>
          </a:bodyPr>
          <a:lstStyle>
            <a:lvl1pPr marL="0" indent="0" algn="ctr">
              <a:buNone/>
              <a:defRPr sz="1600" cap="all" baseline="0"/>
            </a:lvl1pPr>
          </a:lstStyle>
          <a:p>
            <a:pPr lvl="0"/>
            <a:r>
              <a:rPr lang="de-DE"/>
              <a:t>Hier kannst Du deinen Text eingeben</a:t>
            </a:r>
            <a:endParaRPr lang="en-DE"/>
          </a:p>
        </p:txBody>
      </p:sp>
      <p:sp>
        <p:nvSpPr>
          <p:cNvPr id="8" name="Textfeld 7">
            <a:extLst>
              <a:ext uri="{FF2B5EF4-FFF2-40B4-BE49-F238E27FC236}">
                <a16:creationId xmlns:a16="http://schemas.microsoft.com/office/drawing/2014/main" id="{11CE2F5E-58DE-45EB-82BC-308B88B95CED}"/>
              </a:ext>
            </a:extLst>
          </p:cNvPr>
          <p:cNvSpPr txBox="1"/>
          <p:nvPr userDrawn="1"/>
        </p:nvSpPr>
        <p:spPr>
          <a:xfrm>
            <a:off x="1267200" y="360000"/>
            <a:ext cx="3897436" cy="307777"/>
          </a:xfrm>
          <a:prstGeom prst="rect">
            <a:avLst/>
          </a:prstGeom>
          <a:noFill/>
        </p:spPr>
        <p:txBody>
          <a:bodyPr wrap="square" rtlCol="0">
            <a:spAutoFit/>
          </a:bodyPr>
          <a:lstStyle/>
          <a:p>
            <a:pPr algn="ctr"/>
            <a:r>
              <a:rPr lang="de-DE" sz="1400" b="1">
                <a:solidFill>
                  <a:schemeClr val="tx1">
                    <a:lumMod val="75000"/>
                  </a:schemeClr>
                </a:solidFill>
                <a:latin typeface="+mj-lt"/>
              </a:rPr>
              <a:t>ÜBER UNS</a:t>
            </a:r>
          </a:p>
        </p:txBody>
      </p:sp>
      <p:cxnSp>
        <p:nvCxnSpPr>
          <p:cNvPr id="9" name="Gerader Verbinder 8">
            <a:extLst>
              <a:ext uri="{FF2B5EF4-FFF2-40B4-BE49-F238E27FC236}">
                <a16:creationId xmlns:a16="http://schemas.microsoft.com/office/drawing/2014/main" id="{C4408D95-4283-4829-9404-BC79CB6C291B}"/>
              </a:ext>
            </a:extLst>
          </p:cNvPr>
          <p:cNvCxnSpPr>
            <a:cxnSpLocks/>
          </p:cNvCxnSpPr>
          <p:nvPr userDrawn="1"/>
        </p:nvCxnSpPr>
        <p:spPr>
          <a:xfrm>
            <a:off x="3216213" y="955958"/>
            <a:ext cx="0" cy="525600"/>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3" name="Fußzeilenplatzhalter 12">
            <a:extLst>
              <a:ext uri="{FF2B5EF4-FFF2-40B4-BE49-F238E27FC236}">
                <a16:creationId xmlns:a16="http://schemas.microsoft.com/office/drawing/2014/main" id="{178D13BC-2BBF-465E-A931-957D495470C5}"/>
              </a:ext>
            </a:extLst>
          </p:cNvPr>
          <p:cNvSpPr>
            <a:spLocks noGrp="1"/>
          </p:cNvSpPr>
          <p:nvPr userDrawn="1">
            <p:ph type="ftr" sz="quarter" idx="11"/>
          </p:nvPr>
        </p:nvSpPr>
        <p:spPr/>
        <p:txBody>
          <a:bodyPr/>
          <a:lstStyle>
            <a:lvl1pPr algn="r">
              <a:defRPr>
                <a:latin typeface="+mj-lt"/>
              </a:defRPr>
            </a:lvl1pPr>
          </a:lstStyle>
          <a:p>
            <a:endParaRPr lang="de-DE"/>
          </a:p>
        </p:txBody>
      </p:sp>
      <p:grpSp>
        <p:nvGrpSpPr>
          <p:cNvPr id="7" name="Gruppieren 6">
            <a:extLst>
              <a:ext uri="{FF2B5EF4-FFF2-40B4-BE49-F238E27FC236}">
                <a16:creationId xmlns:a16="http://schemas.microsoft.com/office/drawing/2014/main" id="{2D2D1A95-C132-4A6C-9699-B7C0D6EE8CD7}"/>
              </a:ext>
            </a:extLst>
          </p:cNvPr>
          <p:cNvGrpSpPr/>
          <p:nvPr userDrawn="1"/>
        </p:nvGrpSpPr>
        <p:grpSpPr>
          <a:xfrm>
            <a:off x="5668432" y="342572"/>
            <a:ext cx="6523563" cy="5874431"/>
            <a:chOff x="5668433" y="342572"/>
            <a:chExt cx="6476848" cy="5874431"/>
          </a:xfrm>
        </p:grpSpPr>
        <p:pic>
          <p:nvPicPr>
            <p:cNvPr id="6" name="Grafik 5">
              <a:extLst>
                <a:ext uri="{FF2B5EF4-FFF2-40B4-BE49-F238E27FC236}">
                  <a16:creationId xmlns:a16="http://schemas.microsoft.com/office/drawing/2014/main" id="{B40A09A4-2E51-4256-9EA9-C44927ADB3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8433" y="342572"/>
              <a:ext cx="6476848" cy="5874431"/>
            </a:xfrm>
            <a:prstGeom prst="rect">
              <a:avLst/>
            </a:prstGeom>
          </p:spPr>
        </p:pic>
        <p:sp>
          <p:nvSpPr>
            <p:cNvPr id="34" name="Textfeld 33">
              <a:extLst>
                <a:ext uri="{FF2B5EF4-FFF2-40B4-BE49-F238E27FC236}">
                  <a16:creationId xmlns:a16="http://schemas.microsoft.com/office/drawing/2014/main" id="{5EE6D0FF-6615-495C-A6F4-F863A46D39CB}"/>
                </a:ext>
              </a:extLst>
            </p:cNvPr>
            <p:cNvSpPr txBox="1"/>
            <p:nvPr userDrawn="1"/>
          </p:nvSpPr>
          <p:spPr>
            <a:xfrm>
              <a:off x="7283028" y="5769238"/>
              <a:ext cx="1109272" cy="261610"/>
            </a:xfrm>
            <a:prstGeom prst="rect">
              <a:avLst/>
            </a:prstGeom>
            <a:noFill/>
          </p:spPr>
          <p:txBody>
            <a:bodyPr wrap="square" rtlCol="0">
              <a:spAutoFit/>
            </a:bodyPr>
            <a:lstStyle/>
            <a:p>
              <a:r>
                <a:rPr lang="de-DE" sz="1100">
                  <a:solidFill>
                    <a:srgbClr val="7F8180"/>
                  </a:solidFill>
                  <a:latin typeface="+mj-lt"/>
                </a:rPr>
                <a:t>Wiesbaden</a:t>
              </a:r>
            </a:p>
          </p:txBody>
        </p:sp>
        <p:pic>
          <p:nvPicPr>
            <p:cNvPr id="47" name="Grafik 46">
              <a:extLst>
                <a:ext uri="{FF2B5EF4-FFF2-40B4-BE49-F238E27FC236}">
                  <a16:creationId xmlns:a16="http://schemas.microsoft.com/office/drawing/2014/main" id="{47996529-6819-435E-BB5A-5A933D2C2B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9763" y="2277593"/>
              <a:ext cx="215902" cy="323855"/>
            </a:xfrm>
            <a:prstGeom prst="rect">
              <a:avLst/>
            </a:prstGeom>
          </p:spPr>
        </p:pic>
        <p:pic>
          <p:nvPicPr>
            <p:cNvPr id="49" name="Grafik 48">
              <a:extLst>
                <a:ext uri="{FF2B5EF4-FFF2-40B4-BE49-F238E27FC236}">
                  <a16:creationId xmlns:a16="http://schemas.microsoft.com/office/drawing/2014/main" id="{63331F79-5CFC-4CCB-A987-B1A9E0116C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47" y="2939736"/>
              <a:ext cx="215902" cy="323855"/>
            </a:xfrm>
            <a:prstGeom prst="rect">
              <a:avLst/>
            </a:prstGeom>
          </p:spPr>
        </p:pic>
        <p:pic>
          <p:nvPicPr>
            <p:cNvPr id="50" name="Grafik 49">
              <a:extLst>
                <a:ext uri="{FF2B5EF4-FFF2-40B4-BE49-F238E27FC236}">
                  <a16:creationId xmlns:a16="http://schemas.microsoft.com/office/drawing/2014/main" id="{74E1E1BA-5A02-44D5-BCB5-3B03CE9812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07483" y="2831879"/>
              <a:ext cx="215902" cy="323855"/>
            </a:xfrm>
            <a:prstGeom prst="rect">
              <a:avLst/>
            </a:prstGeom>
          </p:spPr>
        </p:pic>
        <p:pic>
          <p:nvPicPr>
            <p:cNvPr id="51" name="Grafik 50">
              <a:extLst>
                <a:ext uri="{FF2B5EF4-FFF2-40B4-BE49-F238E27FC236}">
                  <a16:creationId xmlns:a16="http://schemas.microsoft.com/office/drawing/2014/main" id="{5F7564EF-BCC0-471F-B33B-A512E86FE4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23406" y="1740322"/>
              <a:ext cx="215902" cy="323855"/>
            </a:xfrm>
            <a:prstGeom prst="rect">
              <a:avLst/>
            </a:prstGeom>
          </p:spPr>
        </p:pic>
        <p:pic>
          <p:nvPicPr>
            <p:cNvPr id="52" name="Grafik 51">
              <a:extLst>
                <a:ext uri="{FF2B5EF4-FFF2-40B4-BE49-F238E27FC236}">
                  <a16:creationId xmlns:a16="http://schemas.microsoft.com/office/drawing/2014/main" id="{3A2678C0-25CD-4AD7-898A-36E7CDC8A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68239" y="3362504"/>
              <a:ext cx="215902" cy="323855"/>
            </a:xfrm>
            <a:prstGeom prst="rect">
              <a:avLst/>
            </a:prstGeom>
          </p:spPr>
        </p:pic>
        <p:pic>
          <p:nvPicPr>
            <p:cNvPr id="53" name="Grafik 52">
              <a:extLst>
                <a:ext uri="{FF2B5EF4-FFF2-40B4-BE49-F238E27FC236}">
                  <a16:creationId xmlns:a16="http://schemas.microsoft.com/office/drawing/2014/main" id="{927BC63D-71F6-4D1F-BFDC-1FF45093FE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9344" y="3439950"/>
              <a:ext cx="215902" cy="323855"/>
            </a:xfrm>
            <a:prstGeom prst="rect">
              <a:avLst/>
            </a:prstGeom>
          </p:spPr>
        </p:pic>
        <p:pic>
          <p:nvPicPr>
            <p:cNvPr id="54" name="Grafik 53">
              <a:extLst>
                <a:ext uri="{FF2B5EF4-FFF2-40B4-BE49-F238E27FC236}">
                  <a16:creationId xmlns:a16="http://schemas.microsoft.com/office/drawing/2014/main" id="{B47655BB-470E-4161-928C-3BC1A8E957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80971" y="4007063"/>
              <a:ext cx="215902" cy="323855"/>
            </a:xfrm>
            <a:prstGeom prst="rect">
              <a:avLst/>
            </a:prstGeom>
          </p:spPr>
        </p:pic>
        <p:pic>
          <p:nvPicPr>
            <p:cNvPr id="55" name="Grafik 54">
              <a:extLst>
                <a:ext uri="{FF2B5EF4-FFF2-40B4-BE49-F238E27FC236}">
                  <a16:creationId xmlns:a16="http://schemas.microsoft.com/office/drawing/2014/main" id="{7193B1DE-512A-43BB-8A0B-E226A7D58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2618" y="3871110"/>
              <a:ext cx="215902" cy="323855"/>
            </a:xfrm>
            <a:prstGeom prst="rect">
              <a:avLst/>
            </a:prstGeom>
          </p:spPr>
        </p:pic>
        <p:pic>
          <p:nvPicPr>
            <p:cNvPr id="56" name="Grafik 55">
              <a:extLst>
                <a:ext uri="{FF2B5EF4-FFF2-40B4-BE49-F238E27FC236}">
                  <a16:creationId xmlns:a16="http://schemas.microsoft.com/office/drawing/2014/main" id="{EB17109F-CCA2-4E20-83A7-14493382D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4747" y="4667031"/>
              <a:ext cx="215902" cy="323855"/>
            </a:xfrm>
            <a:prstGeom prst="rect">
              <a:avLst/>
            </a:prstGeom>
          </p:spPr>
        </p:pic>
        <p:pic>
          <p:nvPicPr>
            <p:cNvPr id="57" name="Grafik 56">
              <a:extLst>
                <a:ext uri="{FF2B5EF4-FFF2-40B4-BE49-F238E27FC236}">
                  <a16:creationId xmlns:a16="http://schemas.microsoft.com/office/drawing/2014/main" id="{B3F3345F-7195-4C66-A8BA-E065D8470C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1432" y="4762106"/>
              <a:ext cx="215902" cy="323855"/>
            </a:xfrm>
            <a:prstGeom prst="rect">
              <a:avLst/>
            </a:prstGeom>
          </p:spPr>
        </p:pic>
        <p:pic>
          <p:nvPicPr>
            <p:cNvPr id="60" name="Grafik 59">
              <a:extLst>
                <a:ext uri="{FF2B5EF4-FFF2-40B4-BE49-F238E27FC236}">
                  <a16:creationId xmlns:a16="http://schemas.microsoft.com/office/drawing/2014/main" id="{5E405B74-465D-4EA9-8698-DBFF21CE20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47" y="5536900"/>
              <a:ext cx="215902" cy="323855"/>
            </a:xfrm>
            <a:prstGeom prst="rect">
              <a:avLst/>
            </a:prstGeom>
          </p:spPr>
        </p:pic>
        <p:sp>
          <p:nvSpPr>
            <p:cNvPr id="61" name="Textfeld 60">
              <a:extLst>
                <a:ext uri="{FF2B5EF4-FFF2-40B4-BE49-F238E27FC236}">
                  <a16:creationId xmlns:a16="http://schemas.microsoft.com/office/drawing/2014/main" id="{B3929941-432B-4F54-92DD-A97F12901ADA}"/>
                </a:ext>
              </a:extLst>
            </p:cNvPr>
            <p:cNvSpPr txBox="1"/>
            <p:nvPr userDrawn="1"/>
          </p:nvSpPr>
          <p:spPr>
            <a:xfrm>
              <a:off x="6853293" y="4986332"/>
              <a:ext cx="1109272" cy="261610"/>
            </a:xfrm>
            <a:prstGeom prst="rect">
              <a:avLst/>
            </a:prstGeom>
            <a:noFill/>
          </p:spPr>
          <p:txBody>
            <a:bodyPr wrap="square" rtlCol="0">
              <a:spAutoFit/>
            </a:bodyPr>
            <a:lstStyle/>
            <a:p>
              <a:r>
                <a:rPr lang="de-DE" sz="1100">
                  <a:solidFill>
                    <a:srgbClr val="7F8180"/>
                  </a:solidFill>
                  <a:latin typeface="+mj-lt"/>
                </a:rPr>
                <a:t>Lichtenberg</a:t>
              </a:r>
            </a:p>
          </p:txBody>
        </p:sp>
        <p:sp>
          <p:nvSpPr>
            <p:cNvPr id="62" name="Textfeld 61">
              <a:extLst>
                <a:ext uri="{FF2B5EF4-FFF2-40B4-BE49-F238E27FC236}">
                  <a16:creationId xmlns:a16="http://schemas.microsoft.com/office/drawing/2014/main" id="{04642269-969D-485F-B483-A8083CF21058}"/>
                </a:ext>
              </a:extLst>
            </p:cNvPr>
            <p:cNvSpPr txBox="1"/>
            <p:nvPr userDrawn="1"/>
          </p:nvSpPr>
          <p:spPr>
            <a:xfrm>
              <a:off x="6186162" y="4965937"/>
              <a:ext cx="554636" cy="261610"/>
            </a:xfrm>
            <a:prstGeom prst="rect">
              <a:avLst/>
            </a:prstGeom>
            <a:noFill/>
          </p:spPr>
          <p:txBody>
            <a:bodyPr wrap="square" rtlCol="0">
              <a:spAutoFit/>
            </a:bodyPr>
            <a:lstStyle/>
            <a:p>
              <a:r>
                <a:rPr lang="de-DE" sz="1100">
                  <a:solidFill>
                    <a:srgbClr val="7F8180"/>
                  </a:solidFill>
                  <a:latin typeface="+mj-lt"/>
                </a:rPr>
                <a:t>Köln</a:t>
              </a:r>
            </a:p>
          </p:txBody>
        </p:sp>
        <p:sp>
          <p:nvSpPr>
            <p:cNvPr id="63" name="Textfeld 62">
              <a:extLst>
                <a:ext uri="{FF2B5EF4-FFF2-40B4-BE49-F238E27FC236}">
                  <a16:creationId xmlns:a16="http://schemas.microsoft.com/office/drawing/2014/main" id="{879C0CB6-958B-4119-8528-A5A1AD905259}"/>
                </a:ext>
              </a:extLst>
            </p:cNvPr>
            <p:cNvSpPr txBox="1"/>
            <p:nvPr userDrawn="1"/>
          </p:nvSpPr>
          <p:spPr>
            <a:xfrm>
              <a:off x="5784370" y="4265977"/>
              <a:ext cx="1109272" cy="261610"/>
            </a:xfrm>
            <a:prstGeom prst="rect">
              <a:avLst/>
            </a:prstGeom>
            <a:noFill/>
          </p:spPr>
          <p:txBody>
            <a:bodyPr wrap="square" rtlCol="0">
              <a:spAutoFit/>
            </a:bodyPr>
            <a:lstStyle/>
            <a:p>
              <a:r>
                <a:rPr lang="de-DE" sz="1100">
                  <a:solidFill>
                    <a:srgbClr val="7F8180"/>
                  </a:solidFill>
                  <a:latin typeface="+mj-lt"/>
                </a:rPr>
                <a:t>Düsseldorf</a:t>
              </a:r>
            </a:p>
          </p:txBody>
        </p:sp>
        <p:sp>
          <p:nvSpPr>
            <p:cNvPr id="64" name="Textfeld 63">
              <a:extLst>
                <a:ext uri="{FF2B5EF4-FFF2-40B4-BE49-F238E27FC236}">
                  <a16:creationId xmlns:a16="http://schemas.microsoft.com/office/drawing/2014/main" id="{5721BCE8-4E3D-4AED-B613-05194B64BB47}"/>
                </a:ext>
              </a:extLst>
            </p:cNvPr>
            <p:cNvSpPr txBox="1"/>
            <p:nvPr userDrawn="1"/>
          </p:nvSpPr>
          <p:spPr>
            <a:xfrm>
              <a:off x="6991197" y="4132720"/>
              <a:ext cx="1109272" cy="261610"/>
            </a:xfrm>
            <a:prstGeom prst="rect">
              <a:avLst/>
            </a:prstGeom>
            <a:noFill/>
          </p:spPr>
          <p:txBody>
            <a:bodyPr wrap="square" rtlCol="0">
              <a:spAutoFit/>
            </a:bodyPr>
            <a:lstStyle/>
            <a:p>
              <a:r>
                <a:rPr lang="de-DE" sz="1100">
                  <a:solidFill>
                    <a:srgbClr val="7F8180"/>
                  </a:solidFill>
                  <a:latin typeface="+mj-lt"/>
                </a:rPr>
                <a:t>Bochum</a:t>
              </a:r>
            </a:p>
          </p:txBody>
        </p:sp>
        <p:sp>
          <p:nvSpPr>
            <p:cNvPr id="65" name="Textfeld 64">
              <a:extLst>
                <a:ext uri="{FF2B5EF4-FFF2-40B4-BE49-F238E27FC236}">
                  <a16:creationId xmlns:a16="http://schemas.microsoft.com/office/drawing/2014/main" id="{7E2BDCD5-FB5C-4643-8B1A-072B33927116}"/>
                </a:ext>
              </a:extLst>
            </p:cNvPr>
            <p:cNvSpPr txBox="1"/>
            <p:nvPr userDrawn="1"/>
          </p:nvSpPr>
          <p:spPr>
            <a:xfrm>
              <a:off x="6350491" y="3690437"/>
              <a:ext cx="1109272" cy="261610"/>
            </a:xfrm>
            <a:prstGeom prst="rect">
              <a:avLst/>
            </a:prstGeom>
            <a:noFill/>
          </p:spPr>
          <p:txBody>
            <a:bodyPr wrap="square" rtlCol="0">
              <a:spAutoFit/>
            </a:bodyPr>
            <a:lstStyle/>
            <a:p>
              <a:r>
                <a:rPr lang="de-DE" sz="1100">
                  <a:solidFill>
                    <a:srgbClr val="7F8180"/>
                  </a:solidFill>
                  <a:latin typeface="+mj-lt"/>
                </a:rPr>
                <a:t>Borken</a:t>
              </a:r>
            </a:p>
          </p:txBody>
        </p:sp>
        <p:sp>
          <p:nvSpPr>
            <p:cNvPr id="66" name="Textfeld 65">
              <a:extLst>
                <a:ext uri="{FF2B5EF4-FFF2-40B4-BE49-F238E27FC236}">
                  <a16:creationId xmlns:a16="http://schemas.microsoft.com/office/drawing/2014/main" id="{DE2CCE0E-9AFB-429A-9710-AE38F89591B2}"/>
                </a:ext>
              </a:extLst>
            </p:cNvPr>
            <p:cNvSpPr txBox="1"/>
            <p:nvPr userDrawn="1"/>
          </p:nvSpPr>
          <p:spPr>
            <a:xfrm>
              <a:off x="7121029" y="3620720"/>
              <a:ext cx="1109272" cy="261610"/>
            </a:xfrm>
            <a:prstGeom prst="rect">
              <a:avLst/>
            </a:prstGeom>
            <a:noFill/>
          </p:spPr>
          <p:txBody>
            <a:bodyPr wrap="square" rtlCol="0">
              <a:spAutoFit/>
            </a:bodyPr>
            <a:lstStyle/>
            <a:p>
              <a:r>
                <a:rPr lang="de-DE" sz="1100">
                  <a:solidFill>
                    <a:srgbClr val="7F8180"/>
                  </a:solidFill>
                  <a:latin typeface="+mj-lt"/>
                </a:rPr>
                <a:t>Münster</a:t>
              </a:r>
            </a:p>
          </p:txBody>
        </p:sp>
        <p:sp>
          <p:nvSpPr>
            <p:cNvPr id="67" name="Textfeld 66">
              <a:extLst>
                <a:ext uri="{FF2B5EF4-FFF2-40B4-BE49-F238E27FC236}">
                  <a16:creationId xmlns:a16="http://schemas.microsoft.com/office/drawing/2014/main" id="{16359BCE-B89E-4D66-8F43-9515FFBD2670}"/>
                </a:ext>
              </a:extLst>
            </p:cNvPr>
            <p:cNvSpPr txBox="1"/>
            <p:nvPr userDrawn="1"/>
          </p:nvSpPr>
          <p:spPr>
            <a:xfrm>
              <a:off x="7537546" y="2517771"/>
              <a:ext cx="1109272" cy="261610"/>
            </a:xfrm>
            <a:prstGeom prst="rect">
              <a:avLst/>
            </a:prstGeom>
            <a:noFill/>
          </p:spPr>
          <p:txBody>
            <a:bodyPr wrap="square" rtlCol="0">
              <a:spAutoFit/>
            </a:bodyPr>
            <a:lstStyle/>
            <a:p>
              <a:r>
                <a:rPr lang="de-DE" sz="1100">
                  <a:solidFill>
                    <a:srgbClr val="7F8180"/>
                  </a:solidFill>
                  <a:latin typeface="+mj-lt"/>
                </a:rPr>
                <a:t>Vechta</a:t>
              </a:r>
            </a:p>
          </p:txBody>
        </p:sp>
        <p:sp>
          <p:nvSpPr>
            <p:cNvPr id="68" name="Textfeld 67">
              <a:extLst>
                <a:ext uri="{FF2B5EF4-FFF2-40B4-BE49-F238E27FC236}">
                  <a16:creationId xmlns:a16="http://schemas.microsoft.com/office/drawing/2014/main" id="{820D6DE4-F740-4BEC-9552-AAEC09168ABE}"/>
                </a:ext>
              </a:extLst>
            </p:cNvPr>
            <p:cNvSpPr txBox="1"/>
            <p:nvPr userDrawn="1"/>
          </p:nvSpPr>
          <p:spPr>
            <a:xfrm>
              <a:off x="8831357" y="1966815"/>
              <a:ext cx="1109272" cy="261610"/>
            </a:xfrm>
            <a:prstGeom prst="rect">
              <a:avLst/>
            </a:prstGeom>
            <a:noFill/>
          </p:spPr>
          <p:txBody>
            <a:bodyPr wrap="square" rtlCol="0">
              <a:spAutoFit/>
            </a:bodyPr>
            <a:lstStyle/>
            <a:p>
              <a:r>
                <a:rPr lang="de-DE" sz="1100">
                  <a:solidFill>
                    <a:srgbClr val="7F8180"/>
                  </a:solidFill>
                  <a:latin typeface="+mj-lt"/>
                </a:rPr>
                <a:t>Hamburg</a:t>
              </a:r>
            </a:p>
          </p:txBody>
        </p:sp>
        <p:sp>
          <p:nvSpPr>
            <p:cNvPr id="69" name="Textfeld 68">
              <a:extLst>
                <a:ext uri="{FF2B5EF4-FFF2-40B4-BE49-F238E27FC236}">
                  <a16:creationId xmlns:a16="http://schemas.microsoft.com/office/drawing/2014/main" id="{D9775D13-F049-420F-A567-5500FF042B5C}"/>
                </a:ext>
              </a:extLst>
            </p:cNvPr>
            <p:cNvSpPr txBox="1"/>
            <p:nvPr userDrawn="1"/>
          </p:nvSpPr>
          <p:spPr>
            <a:xfrm>
              <a:off x="11120205" y="3101663"/>
              <a:ext cx="721896" cy="261610"/>
            </a:xfrm>
            <a:prstGeom prst="rect">
              <a:avLst/>
            </a:prstGeom>
            <a:noFill/>
          </p:spPr>
          <p:txBody>
            <a:bodyPr wrap="square" rtlCol="0">
              <a:spAutoFit/>
            </a:bodyPr>
            <a:lstStyle/>
            <a:p>
              <a:r>
                <a:rPr lang="de-DE" sz="1100">
                  <a:solidFill>
                    <a:srgbClr val="7F8180"/>
                  </a:solidFill>
                  <a:latin typeface="+mj-lt"/>
                </a:rPr>
                <a:t>Berlin</a:t>
              </a:r>
            </a:p>
          </p:txBody>
        </p:sp>
        <p:sp>
          <p:nvSpPr>
            <p:cNvPr id="70" name="Textfeld 69">
              <a:extLst>
                <a:ext uri="{FF2B5EF4-FFF2-40B4-BE49-F238E27FC236}">
                  <a16:creationId xmlns:a16="http://schemas.microsoft.com/office/drawing/2014/main" id="{89209122-493B-48F5-A85D-A04ED20C4DCE}"/>
                </a:ext>
              </a:extLst>
            </p:cNvPr>
            <p:cNvSpPr txBox="1"/>
            <p:nvPr userDrawn="1"/>
          </p:nvSpPr>
          <p:spPr>
            <a:xfrm>
              <a:off x="7300917" y="3136190"/>
              <a:ext cx="1109272" cy="261610"/>
            </a:xfrm>
            <a:prstGeom prst="rect">
              <a:avLst/>
            </a:prstGeom>
            <a:noFill/>
          </p:spPr>
          <p:txBody>
            <a:bodyPr wrap="square" rtlCol="0">
              <a:spAutoFit/>
            </a:bodyPr>
            <a:lstStyle/>
            <a:p>
              <a:r>
                <a:rPr lang="de-DE" sz="1100">
                  <a:solidFill>
                    <a:srgbClr val="7F8180"/>
                  </a:solidFill>
                  <a:latin typeface="+mj-lt"/>
                </a:rPr>
                <a:t>Osnabrück</a:t>
              </a:r>
            </a:p>
          </p:txBody>
        </p:sp>
      </p:grpSp>
      <p:cxnSp>
        <p:nvCxnSpPr>
          <p:cNvPr id="32" name="Gerader Verbinder 31">
            <a:extLst>
              <a:ext uri="{FF2B5EF4-FFF2-40B4-BE49-F238E27FC236}">
                <a16:creationId xmlns:a16="http://schemas.microsoft.com/office/drawing/2014/main" id="{9E809179-A4CE-4F51-AB2C-2AC0F7B4C402}"/>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15BA897-C2E8-4A77-BC65-3A3ACB877ECC}"/>
              </a:ext>
            </a:extLst>
          </p:cNvPr>
          <p:cNvSpPr txBox="1"/>
          <p:nvPr userDrawn="1"/>
        </p:nvSpPr>
        <p:spPr>
          <a:xfrm>
            <a:off x="536303" y="2217762"/>
            <a:ext cx="5342700" cy="954107"/>
          </a:xfrm>
          <a:prstGeom prst="rect">
            <a:avLst/>
          </a:prstGeom>
          <a:noFill/>
        </p:spPr>
        <p:txBody>
          <a:bodyPr wrap="square" rtlCol="0">
            <a:spAutoFit/>
          </a:bodyPr>
          <a:lstStyle/>
          <a:p>
            <a:pPr algn="ctr"/>
            <a:r>
              <a:rPr lang="de-DE" sz="2800">
                <a:solidFill>
                  <a:srgbClr val="FB9B23"/>
                </a:solidFill>
                <a:latin typeface="+mj-lt"/>
              </a:rPr>
              <a:t>DAS INTERDISZIPLINÄRE</a:t>
            </a:r>
          </a:p>
          <a:p>
            <a:pPr algn="ctr"/>
            <a:r>
              <a:rPr lang="de-DE" sz="2800">
                <a:solidFill>
                  <a:srgbClr val="FB9B23"/>
                </a:solidFill>
                <a:latin typeface="+mj-lt"/>
              </a:rPr>
              <a:t>ZUKUNFTSNETZWERK</a:t>
            </a:r>
          </a:p>
        </p:txBody>
      </p:sp>
    </p:spTree>
    <p:extLst>
      <p:ext uri="{BB962C8B-B14F-4D97-AF65-F5344CB8AC3E}">
        <p14:creationId xmlns:p14="http://schemas.microsoft.com/office/powerpoint/2010/main" val="3968837095"/>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1 Spalt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831850" y="2022764"/>
            <a:ext cx="10515600" cy="3546763"/>
          </a:xfrm>
          <a:ln>
            <a:noFill/>
          </a:ln>
        </p:spPr>
        <p:txBody>
          <a:bodyPr>
            <a:normAutofit/>
          </a:bodyPr>
          <a:lstStyle>
            <a:lvl1pPr marL="0" indent="0" algn="just">
              <a:lnSpc>
                <a:spcPct val="150000"/>
              </a:lnSpc>
              <a:buNone/>
              <a:defRPr sz="16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89650" y="849600"/>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8B715C5C-F6FD-4B1E-BA19-CF7A48AEB053}"/>
              </a:ext>
            </a:extLst>
          </p:cNvPr>
          <p:cNvSpPr>
            <a:spLocks noGrp="1"/>
          </p:cNvSpPr>
          <p:nvPr>
            <p:ph type="ftr" sz="quarter" idx="10"/>
          </p:nvPr>
        </p:nvSpPr>
        <p:spPr/>
        <p:txBody>
          <a:bodyPr/>
          <a:lstStyle>
            <a:lvl1pPr algn="r">
              <a:defRPr/>
            </a:lvl1pPr>
          </a:lstStyle>
          <a:p>
            <a:endParaRPr lang="de-DE"/>
          </a:p>
        </p:txBody>
      </p:sp>
      <p:sp>
        <p:nvSpPr>
          <p:cNvPr id="12" name="Titel 11">
            <a:extLst>
              <a:ext uri="{FF2B5EF4-FFF2-40B4-BE49-F238E27FC236}">
                <a16:creationId xmlns:a16="http://schemas.microsoft.com/office/drawing/2014/main" id="{7AB50A0E-4F75-4622-8A09-B0CF959E7009}"/>
              </a:ext>
            </a:extLst>
          </p:cNvPr>
          <p:cNvSpPr>
            <a:spLocks noGrp="1"/>
          </p:cNvSpPr>
          <p:nvPr>
            <p:ph type="title"/>
          </p:nvPr>
        </p:nvSpPr>
        <p:spPr/>
        <p:txBody>
          <a:bodyPr/>
          <a:lstStyle>
            <a:lvl1pPr>
              <a:defRPr>
                <a:latin typeface="+mj-lt"/>
              </a:defRPr>
            </a:lvl1pPr>
          </a:lstStyle>
          <a:p>
            <a:r>
              <a:rPr lang="de-DE"/>
              <a:t>Mastertitelformat bearbeiten</a:t>
            </a:r>
          </a:p>
        </p:txBody>
      </p:sp>
      <p:cxnSp>
        <p:nvCxnSpPr>
          <p:cNvPr id="8" name="Gerader Verbinder 7">
            <a:extLst>
              <a:ext uri="{FF2B5EF4-FFF2-40B4-BE49-F238E27FC236}">
                <a16:creationId xmlns:a16="http://schemas.microsoft.com/office/drawing/2014/main" id="{76964324-87E6-4FB0-B388-84072E13FF1D}"/>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217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tandorte Fokus_bearbeitbar">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11CE2F5E-58DE-45EB-82BC-308B88B95CED}"/>
              </a:ext>
            </a:extLst>
          </p:cNvPr>
          <p:cNvSpPr txBox="1"/>
          <p:nvPr userDrawn="1"/>
        </p:nvSpPr>
        <p:spPr>
          <a:xfrm>
            <a:off x="1267200" y="360000"/>
            <a:ext cx="3897436" cy="307777"/>
          </a:xfrm>
          <a:prstGeom prst="rect">
            <a:avLst/>
          </a:prstGeom>
          <a:noFill/>
        </p:spPr>
        <p:txBody>
          <a:bodyPr wrap="square" rtlCol="0">
            <a:spAutoFit/>
          </a:bodyPr>
          <a:lstStyle/>
          <a:p>
            <a:pPr algn="ctr"/>
            <a:r>
              <a:rPr lang="de-DE" sz="1400" b="1">
                <a:solidFill>
                  <a:schemeClr val="tx1">
                    <a:lumMod val="75000"/>
                  </a:schemeClr>
                </a:solidFill>
                <a:latin typeface="+mj-lt"/>
              </a:rPr>
              <a:t>ÜBER UNS</a:t>
            </a:r>
          </a:p>
        </p:txBody>
      </p:sp>
      <p:cxnSp>
        <p:nvCxnSpPr>
          <p:cNvPr id="9" name="Gerader Verbinder 8">
            <a:extLst>
              <a:ext uri="{FF2B5EF4-FFF2-40B4-BE49-F238E27FC236}">
                <a16:creationId xmlns:a16="http://schemas.microsoft.com/office/drawing/2014/main" id="{C4408D95-4283-4829-9404-BC79CB6C291B}"/>
              </a:ext>
            </a:extLst>
          </p:cNvPr>
          <p:cNvCxnSpPr>
            <a:cxnSpLocks/>
          </p:cNvCxnSpPr>
          <p:nvPr userDrawn="1"/>
        </p:nvCxnSpPr>
        <p:spPr>
          <a:xfrm>
            <a:off x="3216213" y="955958"/>
            <a:ext cx="0" cy="525600"/>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3" name="Fußzeilenplatzhalter 12">
            <a:extLst>
              <a:ext uri="{FF2B5EF4-FFF2-40B4-BE49-F238E27FC236}">
                <a16:creationId xmlns:a16="http://schemas.microsoft.com/office/drawing/2014/main" id="{178D13BC-2BBF-465E-A931-957D495470C5}"/>
              </a:ext>
            </a:extLst>
          </p:cNvPr>
          <p:cNvSpPr>
            <a:spLocks noGrp="1"/>
          </p:cNvSpPr>
          <p:nvPr userDrawn="1">
            <p:ph type="ftr" sz="quarter" idx="11"/>
          </p:nvPr>
        </p:nvSpPr>
        <p:spPr/>
        <p:txBody>
          <a:bodyPr/>
          <a:lstStyle>
            <a:lvl1pPr algn="r">
              <a:defRPr>
                <a:latin typeface="+mj-lt"/>
              </a:defRPr>
            </a:lvl1pPr>
          </a:lstStyle>
          <a:p>
            <a:endParaRPr lang="de-DE"/>
          </a:p>
        </p:txBody>
      </p:sp>
      <p:grpSp>
        <p:nvGrpSpPr>
          <p:cNvPr id="7" name="Gruppieren 6">
            <a:extLst>
              <a:ext uri="{FF2B5EF4-FFF2-40B4-BE49-F238E27FC236}">
                <a16:creationId xmlns:a16="http://schemas.microsoft.com/office/drawing/2014/main" id="{2D2D1A95-C132-4A6C-9699-B7C0D6EE8CD7}"/>
              </a:ext>
            </a:extLst>
          </p:cNvPr>
          <p:cNvGrpSpPr/>
          <p:nvPr userDrawn="1"/>
        </p:nvGrpSpPr>
        <p:grpSpPr>
          <a:xfrm>
            <a:off x="5668432" y="342572"/>
            <a:ext cx="6523563" cy="5874431"/>
            <a:chOff x="5668433" y="342572"/>
            <a:chExt cx="6476848" cy="5874431"/>
          </a:xfrm>
        </p:grpSpPr>
        <p:pic>
          <p:nvPicPr>
            <p:cNvPr id="6" name="Grafik 5">
              <a:extLst>
                <a:ext uri="{FF2B5EF4-FFF2-40B4-BE49-F238E27FC236}">
                  <a16:creationId xmlns:a16="http://schemas.microsoft.com/office/drawing/2014/main" id="{B40A09A4-2E51-4256-9EA9-C44927ADB3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8433" y="342572"/>
              <a:ext cx="6476848" cy="5874431"/>
            </a:xfrm>
            <a:prstGeom prst="rect">
              <a:avLst/>
            </a:prstGeom>
          </p:spPr>
        </p:pic>
        <p:sp>
          <p:nvSpPr>
            <p:cNvPr id="34" name="Textfeld 33">
              <a:extLst>
                <a:ext uri="{FF2B5EF4-FFF2-40B4-BE49-F238E27FC236}">
                  <a16:creationId xmlns:a16="http://schemas.microsoft.com/office/drawing/2014/main" id="{5EE6D0FF-6615-495C-A6F4-F863A46D39CB}"/>
                </a:ext>
              </a:extLst>
            </p:cNvPr>
            <p:cNvSpPr txBox="1"/>
            <p:nvPr userDrawn="1"/>
          </p:nvSpPr>
          <p:spPr>
            <a:xfrm>
              <a:off x="7283028" y="5769238"/>
              <a:ext cx="1109272" cy="261610"/>
            </a:xfrm>
            <a:prstGeom prst="rect">
              <a:avLst/>
            </a:prstGeom>
            <a:noFill/>
          </p:spPr>
          <p:txBody>
            <a:bodyPr wrap="square" rtlCol="0">
              <a:spAutoFit/>
            </a:bodyPr>
            <a:lstStyle/>
            <a:p>
              <a:r>
                <a:rPr lang="de-DE" sz="1100">
                  <a:solidFill>
                    <a:srgbClr val="7F8180"/>
                  </a:solidFill>
                  <a:latin typeface="+mj-lt"/>
                </a:rPr>
                <a:t>Wiesbaden</a:t>
              </a:r>
            </a:p>
          </p:txBody>
        </p:sp>
        <p:pic>
          <p:nvPicPr>
            <p:cNvPr id="47" name="Grafik 46">
              <a:extLst>
                <a:ext uri="{FF2B5EF4-FFF2-40B4-BE49-F238E27FC236}">
                  <a16:creationId xmlns:a16="http://schemas.microsoft.com/office/drawing/2014/main" id="{47996529-6819-435E-BB5A-5A933D2C2B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9763" y="2277593"/>
              <a:ext cx="215902" cy="323855"/>
            </a:xfrm>
            <a:prstGeom prst="rect">
              <a:avLst/>
            </a:prstGeom>
          </p:spPr>
        </p:pic>
        <p:pic>
          <p:nvPicPr>
            <p:cNvPr id="49" name="Grafik 48">
              <a:extLst>
                <a:ext uri="{FF2B5EF4-FFF2-40B4-BE49-F238E27FC236}">
                  <a16:creationId xmlns:a16="http://schemas.microsoft.com/office/drawing/2014/main" id="{63331F79-5CFC-4CCB-A987-B1A9E0116C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47" y="2939736"/>
              <a:ext cx="215902" cy="323855"/>
            </a:xfrm>
            <a:prstGeom prst="rect">
              <a:avLst/>
            </a:prstGeom>
          </p:spPr>
        </p:pic>
        <p:pic>
          <p:nvPicPr>
            <p:cNvPr id="50" name="Grafik 49">
              <a:extLst>
                <a:ext uri="{FF2B5EF4-FFF2-40B4-BE49-F238E27FC236}">
                  <a16:creationId xmlns:a16="http://schemas.microsoft.com/office/drawing/2014/main" id="{74E1E1BA-5A02-44D5-BCB5-3B03CE9812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07483" y="2831879"/>
              <a:ext cx="215902" cy="323855"/>
            </a:xfrm>
            <a:prstGeom prst="rect">
              <a:avLst/>
            </a:prstGeom>
          </p:spPr>
        </p:pic>
        <p:pic>
          <p:nvPicPr>
            <p:cNvPr id="51" name="Grafik 50">
              <a:extLst>
                <a:ext uri="{FF2B5EF4-FFF2-40B4-BE49-F238E27FC236}">
                  <a16:creationId xmlns:a16="http://schemas.microsoft.com/office/drawing/2014/main" id="{5F7564EF-BCC0-471F-B33B-A512E86FE4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23406" y="1740322"/>
              <a:ext cx="215902" cy="323855"/>
            </a:xfrm>
            <a:prstGeom prst="rect">
              <a:avLst/>
            </a:prstGeom>
          </p:spPr>
        </p:pic>
        <p:pic>
          <p:nvPicPr>
            <p:cNvPr id="52" name="Grafik 51">
              <a:extLst>
                <a:ext uri="{FF2B5EF4-FFF2-40B4-BE49-F238E27FC236}">
                  <a16:creationId xmlns:a16="http://schemas.microsoft.com/office/drawing/2014/main" id="{3A2678C0-25CD-4AD7-898A-36E7CDC8A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68239" y="3362504"/>
              <a:ext cx="215902" cy="323855"/>
            </a:xfrm>
            <a:prstGeom prst="rect">
              <a:avLst/>
            </a:prstGeom>
          </p:spPr>
        </p:pic>
        <p:pic>
          <p:nvPicPr>
            <p:cNvPr id="53" name="Grafik 52">
              <a:extLst>
                <a:ext uri="{FF2B5EF4-FFF2-40B4-BE49-F238E27FC236}">
                  <a16:creationId xmlns:a16="http://schemas.microsoft.com/office/drawing/2014/main" id="{927BC63D-71F6-4D1F-BFDC-1FF45093FE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9344" y="3439950"/>
              <a:ext cx="215902" cy="323855"/>
            </a:xfrm>
            <a:prstGeom prst="rect">
              <a:avLst/>
            </a:prstGeom>
          </p:spPr>
        </p:pic>
        <p:pic>
          <p:nvPicPr>
            <p:cNvPr id="54" name="Grafik 53">
              <a:extLst>
                <a:ext uri="{FF2B5EF4-FFF2-40B4-BE49-F238E27FC236}">
                  <a16:creationId xmlns:a16="http://schemas.microsoft.com/office/drawing/2014/main" id="{B47655BB-470E-4161-928C-3BC1A8E957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80971" y="4007063"/>
              <a:ext cx="215902" cy="323855"/>
            </a:xfrm>
            <a:prstGeom prst="rect">
              <a:avLst/>
            </a:prstGeom>
          </p:spPr>
        </p:pic>
        <p:pic>
          <p:nvPicPr>
            <p:cNvPr id="55" name="Grafik 54">
              <a:extLst>
                <a:ext uri="{FF2B5EF4-FFF2-40B4-BE49-F238E27FC236}">
                  <a16:creationId xmlns:a16="http://schemas.microsoft.com/office/drawing/2014/main" id="{7193B1DE-512A-43BB-8A0B-E226A7D58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2618" y="3871110"/>
              <a:ext cx="215902" cy="323855"/>
            </a:xfrm>
            <a:prstGeom prst="rect">
              <a:avLst/>
            </a:prstGeom>
          </p:spPr>
        </p:pic>
        <p:pic>
          <p:nvPicPr>
            <p:cNvPr id="56" name="Grafik 55">
              <a:extLst>
                <a:ext uri="{FF2B5EF4-FFF2-40B4-BE49-F238E27FC236}">
                  <a16:creationId xmlns:a16="http://schemas.microsoft.com/office/drawing/2014/main" id="{EB17109F-CCA2-4E20-83A7-14493382D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4747" y="4667031"/>
              <a:ext cx="215902" cy="323855"/>
            </a:xfrm>
            <a:prstGeom prst="rect">
              <a:avLst/>
            </a:prstGeom>
          </p:spPr>
        </p:pic>
        <p:pic>
          <p:nvPicPr>
            <p:cNvPr id="57" name="Grafik 56">
              <a:extLst>
                <a:ext uri="{FF2B5EF4-FFF2-40B4-BE49-F238E27FC236}">
                  <a16:creationId xmlns:a16="http://schemas.microsoft.com/office/drawing/2014/main" id="{B3F3345F-7195-4C66-A8BA-E065D8470C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1432" y="4762106"/>
              <a:ext cx="215902" cy="323855"/>
            </a:xfrm>
            <a:prstGeom prst="rect">
              <a:avLst/>
            </a:prstGeom>
          </p:spPr>
        </p:pic>
        <p:pic>
          <p:nvPicPr>
            <p:cNvPr id="60" name="Grafik 59">
              <a:extLst>
                <a:ext uri="{FF2B5EF4-FFF2-40B4-BE49-F238E27FC236}">
                  <a16:creationId xmlns:a16="http://schemas.microsoft.com/office/drawing/2014/main" id="{5E405B74-465D-4EA9-8698-DBFF21CE20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47" y="5536900"/>
              <a:ext cx="215902" cy="323855"/>
            </a:xfrm>
            <a:prstGeom prst="rect">
              <a:avLst/>
            </a:prstGeom>
          </p:spPr>
        </p:pic>
        <p:sp>
          <p:nvSpPr>
            <p:cNvPr id="61" name="Textfeld 60">
              <a:extLst>
                <a:ext uri="{FF2B5EF4-FFF2-40B4-BE49-F238E27FC236}">
                  <a16:creationId xmlns:a16="http://schemas.microsoft.com/office/drawing/2014/main" id="{B3929941-432B-4F54-92DD-A97F12901ADA}"/>
                </a:ext>
              </a:extLst>
            </p:cNvPr>
            <p:cNvSpPr txBox="1"/>
            <p:nvPr userDrawn="1"/>
          </p:nvSpPr>
          <p:spPr>
            <a:xfrm>
              <a:off x="6853293" y="4986332"/>
              <a:ext cx="1109272" cy="261610"/>
            </a:xfrm>
            <a:prstGeom prst="rect">
              <a:avLst/>
            </a:prstGeom>
            <a:noFill/>
          </p:spPr>
          <p:txBody>
            <a:bodyPr wrap="square" rtlCol="0">
              <a:spAutoFit/>
            </a:bodyPr>
            <a:lstStyle/>
            <a:p>
              <a:r>
                <a:rPr lang="de-DE" sz="1100">
                  <a:solidFill>
                    <a:srgbClr val="7F8180"/>
                  </a:solidFill>
                  <a:latin typeface="+mj-lt"/>
                </a:rPr>
                <a:t>Lichtenberg</a:t>
              </a:r>
            </a:p>
          </p:txBody>
        </p:sp>
        <p:sp>
          <p:nvSpPr>
            <p:cNvPr id="62" name="Textfeld 61">
              <a:extLst>
                <a:ext uri="{FF2B5EF4-FFF2-40B4-BE49-F238E27FC236}">
                  <a16:creationId xmlns:a16="http://schemas.microsoft.com/office/drawing/2014/main" id="{04642269-969D-485F-B483-A8083CF21058}"/>
                </a:ext>
              </a:extLst>
            </p:cNvPr>
            <p:cNvSpPr txBox="1"/>
            <p:nvPr userDrawn="1"/>
          </p:nvSpPr>
          <p:spPr>
            <a:xfrm>
              <a:off x="6186162" y="4965937"/>
              <a:ext cx="554636" cy="261610"/>
            </a:xfrm>
            <a:prstGeom prst="rect">
              <a:avLst/>
            </a:prstGeom>
            <a:noFill/>
          </p:spPr>
          <p:txBody>
            <a:bodyPr wrap="square" rtlCol="0">
              <a:spAutoFit/>
            </a:bodyPr>
            <a:lstStyle/>
            <a:p>
              <a:r>
                <a:rPr lang="de-DE" sz="1100">
                  <a:solidFill>
                    <a:srgbClr val="7F8180"/>
                  </a:solidFill>
                  <a:latin typeface="+mj-lt"/>
                </a:rPr>
                <a:t>Köln</a:t>
              </a:r>
            </a:p>
          </p:txBody>
        </p:sp>
        <p:sp>
          <p:nvSpPr>
            <p:cNvPr id="63" name="Textfeld 62">
              <a:extLst>
                <a:ext uri="{FF2B5EF4-FFF2-40B4-BE49-F238E27FC236}">
                  <a16:creationId xmlns:a16="http://schemas.microsoft.com/office/drawing/2014/main" id="{879C0CB6-958B-4119-8528-A5A1AD905259}"/>
                </a:ext>
              </a:extLst>
            </p:cNvPr>
            <p:cNvSpPr txBox="1"/>
            <p:nvPr userDrawn="1"/>
          </p:nvSpPr>
          <p:spPr>
            <a:xfrm>
              <a:off x="5784370" y="4265977"/>
              <a:ext cx="1109272" cy="261610"/>
            </a:xfrm>
            <a:prstGeom prst="rect">
              <a:avLst/>
            </a:prstGeom>
            <a:noFill/>
          </p:spPr>
          <p:txBody>
            <a:bodyPr wrap="square" rtlCol="0">
              <a:spAutoFit/>
            </a:bodyPr>
            <a:lstStyle/>
            <a:p>
              <a:r>
                <a:rPr lang="de-DE" sz="1100">
                  <a:solidFill>
                    <a:srgbClr val="7F8180"/>
                  </a:solidFill>
                  <a:latin typeface="+mj-lt"/>
                </a:rPr>
                <a:t>Düsseldorf</a:t>
              </a:r>
            </a:p>
          </p:txBody>
        </p:sp>
        <p:sp>
          <p:nvSpPr>
            <p:cNvPr id="64" name="Textfeld 63">
              <a:extLst>
                <a:ext uri="{FF2B5EF4-FFF2-40B4-BE49-F238E27FC236}">
                  <a16:creationId xmlns:a16="http://schemas.microsoft.com/office/drawing/2014/main" id="{5721BCE8-4E3D-4AED-B613-05194B64BB47}"/>
                </a:ext>
              </a:extLst>
            </p:cNvPr>
            <p:cNvSpPr txBox="1"/>
            <p:nvPr userDrawn="1"/>
          </p:nvSpPr>
          <p:spPr>
            <a:xfrm>
              <a:off x="6991197" y="4132720"/>
              <a:ext cx="1109272" cy="261610"/>
            </a:xfrm>
            <a:prstGeom prst="rect">
              <a:avLst/>
            </a:prstGeom>
            <a:noFill/>
          </p:spPr>
          <p:txBody>
            <a:bodyPr wrap="square" rtlCol="0">
              <a:spAutoFit/>
            </a:bodyPr>
            <a:lstStyle/>
            <a:p>
              <a:r>
                <a:rPr lang="de-DE" sz="1100">
                  <a:solidFill>
                    <a:srgbClr val="7F8180"/>
                  </a:solidFill>
                  <a:latin typeface="+mj-lt"/>
                </a:rPr>
                <a:t>Bochum</a:t>
              </a:r>
            </a:p>
          </p:txBody>
        </p:sp>
        <p:sp>
          <p:nvSpPr>
            <p:cNvPr id="65" name="Textfeld 64">
              <a:extLst>
                <a:ext uri="{FF2B5EF4-FFF2-40B4-BE49-F238E27FC236}">
                  <a16:creationId xmlns:a16="http://schemas.microsoft.com/office/drawing/2014/main" id="{7E2BDCD5-FB5C-4643-8B1A-072B33927116}"/>
                </a:ext>
              </a:extLst>
            </p:cNvPr>
            <p:cNvSpPr txBox="1"/>
            <p:nvPr userDrawn="1"/>
          </p:nvSpPr>
          <p:spPr>
            <a:xfrm>
              <a:off x="6350491" y="3690437"/>
              <a:ext cx="1109272" cy="261610"/>
            </a:xfrm>
            <a:prstGeom prst="rect">
              <a:avLst/>
            </a:prstGeom>
            <a:noFill/>
          </p:spPr>
          <p:txBody>
            <a:bodyPr wrap="square" rtlCol="0">
              <a:spAutoFit/>
            </a:bodyPr>
            <a:lstStyle/>
            <a:p>
              <a:r>
                <a:rPr lang="de-DE" sz="1100">
                  <a:solidFill>
                    <a:srgbClr val="7F8180"/>
                  </a:solidFill>
                  <a:latin typeface="+mj-lt"/>
                </a:rPr>
                <a:t>Borken</a:t>
              </a:r>
            </a:p>
          </p:txBody>
        </p:sp>
        <p:sp>
          <p:nvSpPr>
            <p:cNvPr id="66" name="Textfeld 65">
              <a:extLst>
                <a:ext uri="{FF2B5EF4-FFF2-40B4-BE49-F238E27FC236}">
                  <a16:creationId xmlns:a16="http://schemas.microsoft.com/office/drawing/2014/main" id="{DE2CCE0E-9AFB-429A-9710-AE38F89591B2}"/>
                </a:ext>
              </a:extLst>
            </p:cNvPr>
            <p:cNvSpPr txBox="1"/>
            <p:nvPr userDrawn="1"/>
          </p:nvSpPr>
          <p:spPr>
            <a:xfrm>
              <a:off x="7121029" y="3620720"/>
              <a:ext cx="1109272" cy="261610"/>
            </a:xfrm>
            <a:prstGeom prst="rect">
              <a:avLst/>
            </a:prstGeom>
            <a:noFill/>
          </p:spPr>
          <p:txBody>
            <a:bodyPr wrap="square" rtlCol="0">
              <a:spAutoFit/>
            </a:bodyPr>
            <a:lstStyle/>
            <a:p>
              <a:r>
                <a:rPr lang="de-DE" sz="1100">
                  <a:solidFill>
                    <a:srgbClr val="7F8180"/>
                  </a:solidFill>
                  <a:latin typeface="+mj-lt"/>
                </a:rPr>
                <a:t>Münster</a:t>
              </a:r>
            </a:p>
          </p:txBody>
        </p:sp>
        <p:sp>
          <p:nvSpPr>
            <p:cNvPr id="67" name="Textfeld 66">
              <a:extLst>
                <a:ext uri="{FF2B5EF4-FFF2-40B4-BE49-F238E27FC236}">
                  <a16:creationId xmlns:a16="http://schemas.microsoft.com/office/drawing/2014/main" id="{16359BCE-B89E-4D66-8F43-9515FFBD2670}"/>
                </a:ext>
              </a:extLst>
            </p:cNvPr>
            <p:cNvSpPr txBox="1"/>
            <p:nvPr userDrawn="1"/>
          </p:nvSpPr>
          <p:spPr>
            <a:xfrm>
              <a:off x="7537546" y="2517771"/>
              <a:ext cx="1109272" cy="261610"/>
            </a:xfrm>
            <a:prstGeom prst="rect">
              <a:avLst/>
            </a:prstGeom>
            <a:noFill/>
          </p:spPr>
          <p:txBody>
            <a:bodyPr wrap="square" rtlCol="0">
              <a:spAutoFit/>
            </a:bodyPr>
            <a:lstStyle/>
            <a:p>
              <a:r>
                <a:rPr lang="de-DE" sz="1100">
                  <a:solidFill>
                    <a:srgbClr val="7F8180"/>
                  </a:solidFill>
                  <a:latin typeface="+mj-lt"/>
                </a:rPr>
                <a:t>Vechta</a:t>
              </a:r>
            </a:p>
          </p:txBody>
        </p:sp>
        <p:sp>
          <p:nvSpPr>
            <p:cNvPr id="68" name="Textfeld 67">
              <a:extLst>
                <a:ext uri="{FF2B5EF4-FFF2-40B4-BE49-F238E27FC236}">
                  <a16:creationId xmlns:a16="http://schemas.microsoft.com/office/drawing/2014/main" id="{820D6DE4-F740-4BEC-9552-AAEC09168ABE}"/>
                </a:ext>
              </a:extLst>
            </p:cNvPr>
            <p:cNvSpPr txBox="1"/>
            <p:nvPr userDrawn="1"/>
          </p:nvSpPr>
          <p:spPr>
            <a:xfrm>
              <a:off x="8831357" y="1966815"/>
              <a:ext cx="1109272" cy="261610"/>
            </a:xfrm>
            <a:prstGeom prst="rect">
              <a:avLst/>
            </a:prstGeom>
            <a:noFill/>
          </p:spPr>
          <p:txBody>
            <a:bodyPr wrap="square" rtlCol="0">
              <a:spAutoFit/>
            </a:bodyPr>
            <a:lstStyle/>
            <a:p>
              <a:r>
                <a:rPr lang="de-DE" sz="1100">
                  <a:solidFill>
                    <a:srgbClr val="7F8180"/>
                  </a:solidFill>
                  <a:latin typeface="+mj-lt"/>
                </a:rPr>
                <a:t>Hamburg</a:t>
              </a:r>
            </a:p>
          </p:txBody>
        </p:sp>
        <p:sp>
          <p:nvSpPr>
            <p:cNvPr id="69" name="Textfeld 68">
              <a:extLst>
                <a:ext uri="{FF2B5EF4-FFF2-40B4-BE49-F238E27FC236}">
                  <a16:creationId xmlns:a16="http://schemas.microsoft.com/office/drawing/2014/main" id="{D9775D13-F049-420F-A567-5500FF042B5C}"/>
                </a:ext>
              </a:extLst>
            </p:cNvPr>
            <p:cNvSpPr txBox="1"/>
            <p:nvPr userDrawn="1"/>
          </p:nvSpPr>
          <p:spPr>
            <a:xfrm>
              <a:off x="11120205" y="3101663"/>
              <a:ext cx="721896" cy="261610"/>
            </a:xfrm>
            <a:prstGeom prst="rect">
              <a:avLst/>
            </a:prstGeom>
            <a:noFill/>
          </p:spPr>
          <p:txBody>
            <a:bodyPr wrap="square" rtlCol="0">
              <a:spAutoFit/>
            </a:bodyPr>
            <a:lstStyle/>
            <a:p>
              <a:r>
                <a:rPr lang="de-DE" sz="1100">
                  <a:solidFill>
                    <a:srgbClr val="7F8180"/>
                  </a:solidFill>
                  <a:latin typeface="+mj-lt"/>
                </a:rPr>
                <a:t>Berlin</a:t>
              </a:r>
            </a:p>
          </p:txBody>
        </p:sp>
        <p:sp>
          <p:nvSpPr>
            <p:cNvPr id="70" name="Textfeld 69">
              <a:extLst>
                <a:ext uri="{FF2B5EF4-FFF2-40B4-BE49-F238E27FC236}">
                  <a16:creationId xmlns:a16="http://schemas.microsoft.com/office/drawing/2014/main" id="{89209122-493B-48F5-A85D-A04ED20C4DCE}"/>
                </a:ext>
              </a:extLst>
            </p:cNvPr>
            <p:cNvSpPr txBox="1"/>
            <p:nvPr userDrawn="1"/>
          </p:nvSpPr>
          <p:spPr>
            <a:xfrm>
              <a:off x="7300917" y="3136190"/>
              <a:ext cx="1109272" cy="261610"/>
            </a:xfrm>
            <a:prstGeom prst="rect">
              <a:avLst/>
            </a:prstGeom>
            <a:noFill/>
          </p:spPr>
          <p:txBody>
            <a:bodyPr wrap="square" rtlCol="0">
              <a:spAutoFit/>
            </a:bodyPr>
            <a:lstStyle/>
            <a:p>
              <a:r>
                <a:rPr lang="de-DE" sz="1100">
                  <a:solidFill>
                    <a:srgbClr val="7F8180"/>
                  </a:solidFill>
                  <a:latin typeface="+mj-lt"/>
                </a:rPr>
                <a:t>Osnabrück</a:t>
              </a:r>
            </a:p>
          </p:txBody>
        </p:sp>
      </p:grpSp>
      <p:cxnSp>
        <p:nvCxnSpPr>
          <p:cNvPr id="32" name="Gerader Verbinder 31">
            <a:extLst>
              <a:ext uri="{FF2B5EF4-FFF2-40B4-BE49-F238E27FC236}">
                <a16:creationId xmlns:a16="http://schemas.microsoft.com/office/drawing/2014/main" id="{9E809179-A4CE-4F51-AB2C-2AC0F7B4C402}"/>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Textplatzhalter 3">
            <a:extLst>
              <a:ext uri="{FF2B5EF4-FFF2-40B4-BE49-F238E27FC236}">
                <a16:creationId xmlns:a16="http://schemas.microsoft.com/office/drawing/2014/main" id="{F6FE247A-F54A-4CC7-8EBA-E6F6777DD03D}"/>
              </a:ext>
            </a:extLst>
          </p:cNvPr>
          <p:cNvSpPr>
            <a:spLocks noGrp="1"/>
          </p:cNvSpPr>
          <p:nvPr>
            <p:ph type="body" sz="quarter" idx="12" hasCustomPrompt="1"/>
          </p:nvPr>
        </p:nvSpPr>
        <p:spPr>
          <a:xfrm>
            <a:off x="649853" y="2228425"/>
            <a:ext cx="5132129" cy="943444"/>
          </a:xfrm>
        </p:spPr>
        <p:txBody>
          <a:bodyPr anchor="ctr"/>
          <a:lstStyle>
            <a:lvl1pPr marL="0" indent="0" algn="ctr">
              <a:buNone/>
              <a:defRPr cap="all" baseline="0">
                <a:solidFill>
                  <a:schemeClr val="tx2"/>
                </a:solidFill>
              </a:defRPr>
            </a:lvl1pPr>
          </a:lstStyle>
          <a:p>
            <a:pPr lvl="0"/>
            <a:r>
              <a:rPr lang="de-DE"/>
              <a:t>Hier kannst Du deinen eigenen Text einfügen</a:t>
            </a:r>
            <a:endParaRPr lang="en-DE"/>
          </a:p>
        </p:txBody>
      </p:sp>
      <p:sp>
        <p:nvSpPr>
          <p:cNvPr id="36" name="Textplatzhalter 4">
            <a:extLst>
              <a:ext uri="{FF2B5EF4-FFF2-40B4-BE49-F238E27FC236}">
                <a16:creationId xmlns:a16="http://schemas.microsoft.com/office/drawing/2014/main" id="{9BE9618F-4B1B-4115-8125-4A2FDE09AC0F}"/>
              </a:ext>
            </a:extLst>
          </p:cNvPr>
          <p:cNvSpPr>
            <a:spLocks noGrp="1"/>
          </p:cNvSpPr>
          <p:nvPr>
            <p:ph type="body" sz="quarter" idx="13" hasCustomPrompt="1"/>
          </p:nvPr>
        </p:nvSpPr>
        <p:spPr>
          <a:xfrm>
            <a:off x="544568" y="3309433"/>
            <a:ext cx="5334435" cy="313932"/>
          </a:xfrm>
        </p:spPr>
        <p:txBody>
          <a:bodyPr anchor="ctr">
            <a:noAutofit/>
          </a:bodyPr>
          <a:lstStyle>
            <a:lvl1pPr marL="0" indent="0" algn="ctr">
              <a:buNone/>
              <a:defRPr sz="1600" cap="all" baseline="0"/>
            </a:lvl1pPr>
          </a:lstStyle>
          <a:p>
            <a:pPr lvl="0"/>
            <a:r>
              <a:rPr lang="de-DE"/>
              <a:t>Hier kannst Du deinen Text eingeben</a:t>
            </a:r>
            <a:endParaRPr lang="en-DE"/>
          </a:p>
        </p:txBody>
      </p:sp>
    </p:spTree>
    <p:extLst>
      <p:ext uri="{BB962C8B-B14F-4D97-AF65-F5344CB8AC3E}">
        <p14:creationId xmlns:p14="http://schemas.microsoft.com/office/powerpoint/2010/main" val="2861845352"/>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ferenzen">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8304234-E25F-4AE5-A9FA-ED46E2E3E4E4}"/>
              </a:ext>
            </a:extLst>
          </p:cNvPr>
          <p:cNvPicPr>
            <a:picLocks noChangeAspect="1"/>
          </p:cNvPicPr>
          <p:nvPr userDrawn="1"/>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19002" y="2638727"/>
            <a:ext cx="1768227" cy="993519"/>
          </a:xfrm>
          <a:prstGeom prst="rect">
            <a:avLst/>
          </a:prstGeom>
        </p:spPr>
      </p:pic>
      <p:sp>
        <p:nvSpPr>
          <p:cNvPr id="7" name="Textfeld 6">
            <a:extLst>
              <a:ext uri="{FF2B5EF4-FFF2-40B4-BE49-F238E27FC236}">
                <a16:creationId xmlns:a16="http://schemas.microsoft.com/office/drawing/2014/main" id="{4871BCFB-7D2C-4C43-8CBD-F159937015CC}"/>
              </a:ext>
            </a:extLst>
          </p:cNvPr>
          <p:cNvSpPr txBox="1"/>
          <p:nvPr userDrawn="1"/>
        </p:nvSpPr>
        <p:spPr>
          <a:xfrm>
            <a:off x="4894123" y="315786"/>
            <a:ext cx="2403753" cy="307777"/>
          </a:xfrm>
          <a:prstGeom prst="rect">
            <a:avLst/>
          </a:prstGeom>
          <a:noFill/>
        </p:spPr>
        <p:txBody>
          <a:bodyPr wrap="square" rtlCol="0">
            <a:spAutoFit/>
          </a:bodyPr>
          <a:lstStyle/>
          <a:p>
            <a:pPr algn="ctr"/>
            <a:endParaRPr lang="de-DE" sz="1400">
              <a:solidFill>
                <a:srgbClr val="7F8180"/>
              </a:solidFill>
              <a:latin typeface="Montserrat SemiBold" panose="00000700000000000000" pitchFamily="2" charset="0"/>
            </a:endParaRP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89650" y="849600"/>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8B715C5C-F6FD-4B1E-BA19-CF7A48AEB053}"/>
              </a:ext>
            </a:extLst>
          </p:cNvPr>
          <p:cNvSpPr>
            <a:spLocks noGrp="1"/>
          </p:cNvSpPr>
          <p:nvPr>
            <p:ph type="ftr" sz="quarter" idx="10"/>
          </p:nvPr>
        </p:nvSpPr>
        <p:spPr/>
        <p:txBody>
          <a:bodyPr/>
          <a:lstStyle>
            <a:lvl1pPr algn="r">
              <a:defRPr/>
            </a:lvl1pPr>
          </a:lstStyle>
          <a:p>
            <a:endParaRPr lang="de-DE"/>
          </a:p>
        </p:txBody>
      </p:sp>
      <p:pic>
        <p:nvPicPr>
          <p:cNvPr id="6" name="Grafik 5">
            <a:extLst>
              <a:ext uri="{FF2B5EF4-FFF2-40B4-BE49-F238E27FC236}">
                <a16:creationId xmlns:a16="http://schemas.microsoft.com/office/drawing/2014/main" id="{A5947522-04BA-43BB-8F6B-9BBF8C113837}"/>
              </a:ext>
            </a:extLst>
          </p:cNvPr>
          <p:cNvPicPr>
            <a:picLocks noChangeAspect="1"/>
          </p:cNvPicPr>
          <p:nvPr userDrawn="1"/>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571264" y="3561518"/>
            <a:ext cx="795941" cy="993519"/>
          </a:xfrm>
          <a:prstGeom prst="rect">
            <a:avLst/>
          </a:prstGeom>
        </p:spPr>
      </p:pic>
      <p:pic>
        <p:nvPicPr>
          <p:cNvPr id="13" name="Grafik 12">
            <a:extLst>
              <a:ext uri="{FF2B5EF4-FFF2-40B4-BE49-F238E27FC236}">
                <a16:creationId xmlns:a16="http://schemas.microsoft.com/office/drawing/2014/main" id="{B472C856-75B6-47B9-BC40-CF7363C5E538}"/>
              </a:ext>
            </a:extLst>
          </p:cNvPr>
          <p:cNvPicPr>
            <a:picLocks noChangeAspect="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19065" y="5040849"/>
            <a:ext cx="1266825" cy="809625"/>
          </a:xfrm>
          <a:prstGeom prst="rect">
            <a:avLst/>
          </a:prstGeom>
        </p:spPr>
      </p:pic>
      <p:pic>
        <p:nvPicPr>
          <p:cNvPr id="15" name="Grafik 14" descr="Ein Bild, das Text enthält.&#10;&#10;Automatisch generierte Beschreibung">
            <a:extLst>
              <a:ext uri="{FF2B5EF4-FFF2-40B4-BE49-F238E27FC236}">
                <a16:creationId xmlns:a16="http://schemas.microsoft.com/office/drawing/2014/main" id="{FD92EDB8-EE0F-43B0-945C-BFBF2BC56CEE}"/>
              </a:ext>
            </a:extLst>
          </p:cNvPr>
          <p:cNvPicPr>
            <a:picLocks noChangeAspect="1"/>
          </p:cNvPicPr>
          <p:nvPr userDrawn="1"/>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49709" y="4849400"/>
            <a:ext cx="1906943" cy="730904"/>
          </a:xfrm>
          <a:prstGeom prst="rect">
            <a:avLst/>
          </a:prstGeom>
        </p:spPr>
      </p:pic>
      <p:pic>
        <p:nvPicPr>
          <p:cNvPr id="19" name="Grafik 18">
            <a:extLst>
              <a:ext uri="{FF2B5EF4-FFF2-40B4-BE49-F238E27FC236}">
                <a16:creationId xmlns:a16="http://schemas.microsoft.com/office/drawing/2014/main" id="{620E55C4-FB0F-4683-808D-36987F3A9ED5}"/>
              </a:ext>
            </a:extLst>
          </p:cNvPr>
          <p:cNvPicPr>
            <a:picLocks noChangeAspect="1"/>
          </p:cNvPicPr>
          <p:nvPr userDrawn="1"/>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566133" y="2996632"/>
            <a:ext cx="2270856" cy="451462"/>
          </a:xfrm>
          <a:prstGeom prst="rect">
            <a:avLst/>
          </a:prstGeom>
        </p:spPr>
      </p:pic>
      <p:cxnSp>
        <p:nvCxnSpPr>
          <p:cNvPr id="14" name="Gerader Verbinder 13">
            <a:extLst>
              <a:ext uri="{FF2B5EF4-FFF2-40B4-BE49-F238E27FC236}">
                <a16:creationId xmlns:a16="http://schemas.microsoft.com/office/drawing/2014/main" id="{6BC7E544-F020-48E9-8516-848D38777B10}"/>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02228291-B601-42D7-9B91-7B3AA2D53BBB}"/>
              </a:ext>
            </a:extLst>
          </p:cNvPr>
          <p:cNvPicPr>
            <a:picLocks noChangeAspect="1"/>
          </p:cNvPicPr>
          <p:nvPr userDrawn="1"/>
        </p:nvPicPr>
        <p:blipFill>
          <a:blip r:embed="rId7">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981911" y="2927308"/>
            <a:ext cx="1556160" cy="497971"/>
          </a:xfrm>
          <a:prstGeom prst="rect">
            <a:avLst/>
          </a:prstGeom>
        </p:spPr>
      </p:pic>
      <p:pic>
        <p:nvPicPr>
          <p:cNvPr id="18" name="Grafik 17">
            <a:extLst>
              <a:ext uri="{FF2B5EF4-FFF2-40B4-BE49-F238E27FC236}">
                <a16:creationId xmlns:a16="http://schemas.microsoft.com/office/drawing/2014/main" id="{99C2128C-70F6-40BD-8693-6C4A3721B365}"/>
              </a:ext>
            </a:extLst>
          </p:cNvPr>
          <p:cNvPicPr>
            <a:picLocks noChangeAspect="1"/>
          </p:cNvPicPr>
          <p:nvPr userDrawn="1"/>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327032" y="4254498"/>
            <a:ext cx="1309758" cy="521551"/>
          </a:xfrm>
          <a:prstGeom prst="rect">
            <a:avLst/>
          </a:prstGeom>
        </p:spPr>
      </p:pic>
      <p:pic>
        <p:nvPicPr>
          <p:cNvPr id="21" name="Grafik 20">
            <a:extLst>
              <a:ext uri="{FF2B5EF4-FFF2-40B4-BE49-F238E27FC236}">
                <a16:creationId xmlns:a16="http://schemas.microsoft.com/office/drawing/2014/main" id="{DE2ECEB8-52A5-4903-83B7-B8813284DB9E}"/>
              </a:ext>
            </a:extLst>
          </p:cNvPr>
          <p:cNvPicPr>
            <a:picLocks noChangeAspect="1"/>
          </p:cNvPicPr>
          <p:nvPr userDrawn="1"/>
        </p:nvPicPr>
        <p:blipFill>
          <a:blip r:embed="rId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236948" y="2598568"/>
            <a:ext cx="956871" cy="956871"/>
          </a:xfrm>
          <a:prstGeom prst="rect">
            <a:avLst/>
          </a:prstGeom>
        </p:spPr>
      </p:pic>
      <p:pic>
        <p:nvPicPr>
          <p:cNvPr id="23" name="Grafik 22" descr="Ein Bild, das Text, ClipArt enthält.&#10;&#10;Automatisch generierte Beschreibung">
            <a:extLst>
              <a:ext uri="{FF2B5EF4-FFF2-40B4-BE49-F238E27FC236}">
                <a16:creationId xmlns:a16="http://schemas.microsoft.com/office/drawing/2014/main" id="{D72B2D2B-2F06-41A7-B883-2E8BEF12026D}"/>
              </a:ext>
            </a:extLst>
          </p:cNvPr>
          <p:cNvPicPr>
            <a:picLocks noChangeAspect="1"/>
          </p:cNvPicPr>
          <p:nvPr userDrawn="1"/>
        </p:nvPicPr>
        <p:blipFill>
          <a:blip r:embed="rId1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892267" y="5122122"/>
            <a:ext cx="1477435" cy="615598"/>
          </a:xfrm>
          <a:prstGeom prst="rect">
            <a:avLst/>
          </a:prstGeom>
        </p:spPr>
      </p:pic>
      <p:pic>
        <p:nvPicPr>
          <p:cNvPr id="25" name="Grafik 24">
            <a:extLst>
              <a:ext uri="{FF2B5EF4-FFF2-40B4-BE49-F238E27FC236}">
                <a16:creationId xmlns:a16="http://schemas.microsoft.com/office/drawing/2014/main" id="{090E4886-307B-47C1-8618-8B0A36A6085D}"/>
              </a:ext>
            </a:extLst>
          </p:cNvPr>
          <p:cNvPicPr>
            <a:picLocks noChangeAspect="1"/>
          </p:cNvPicPr>
          <p:nvPr userDrawn="1"/>
        </p:nvPicPr>
        <p:blipFill>
          <a:blip r:embed="rId11"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070453" y="3685160"/>
            <a:ext cx="795940" cy="795940"/>
          </a:xfrm>
          <a:prstGeom prst="rect">
            <a:avLst/>
          </a:prstGeom>
        </p:spPr>
      </p:pic>
      <p:pic>
        <p:nvPicPr>
          <p:cNvPr id="27" name="Grafik 26">
            <a:extLst>
              <a:ext uri="{FF2B5EF4-FFF2-40B4-BE49-F238E27FC236}">
                <a16:creationId xmlns:a16="http://schemas.microsoft.com/office/drawing/2014/main" id="{F9978D40-8860-47AD-961A-6A23418502EB}"/>
              </a:ext>
            </a:extLst>
          </p:cNvPr>
          <p:cNvPicPr>
            <a:picLocks noChangeAspect="1"/>
          </p:cNvPicPr>
          <p:nvPr userDrawn="1"/>
        </p:nvPicPr>
        <p:blipFill>
          <a:blip r:embed="rId12"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706965" y="2818392"/>
            <a:ext cx="965220" cy="634188"/>
          </a:xfrm>
          <a:prstGeom prst="rect">
            <a:avLst/>
          </a:prstGeom>
        </p:spPr>
      </p:pic>
      <p:pic>
        <p:nvPicPr>
          <p:cNvPr id="29" name="Grafik 28">
            <a:extLst>
              <a:ext uri="{FF2B5EF4-FFF2-40B4-BE49-F238E27FC236}">
                <a16:creationId xmlns:a16="http://schemas.microsoft.com/office/drawing/2014/main" id="{748FAE24-7EC2-46B4-B6ED-64FA0D50727A}"/>
              </a:ext>
            </a:extLst>
          </p:cNvPr>
          <p:cNvPicPr>
            <a:picLocks noChangeAspect="1"/>
          </p:cNvPicPr>
          <p:nvPr userDrawn="1"/>
        </p:nvPicPr>
        <p:blipFill>
          <a:blip r:embed="rId1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714861" y="4079912"/>
            <a:ext cx="1320633" cy="647936"/>
          </a:xfrm>
          <a:prstGeom prst="rect">
            <a:avLst/>
          </a:prstGeom>
        </p:spPr>
      </p:pic>
      <p:pic>
        <p:nvPicPr>
          <p:cNvPr id="31" name="Grafik 30">
            <a:extLst>
              <a:ext uri="{FF2B5EF4-FFF2-40B4-BE49-F238E27FC236}">
                <a16:creationId xmlns:a16="http://schemas.microsoft.com/office/drawing/2014/main" id="{CCB04A5B-7EC9-4E6F-96AD-20AA8C000F14}"/>
              </a:ext>
            </a:extLst>
          </p:cNvPr>
          <p:cNvPicPr>
            <a:picLocks noChangeAspect="1"/>
          </p:cNvPicPr>
          <p:nvPr userDrawn="1"/>
        </p:nvPicPr>
        <p:blipFill>
          <a:blip r:embed="rId1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083049" y="5199363"/>
            <a:ext cx="1830341" cy="390747"/>
          </a:xfrm>
          <a:prstGeom prst="rect">
            <a:avLst/>
          </a:prstGeom>
        </p:spPr>
      </p:pic>
      <p:pic>
        <p:nvPicPr>
          <p:cNvPr id="33" name="Grafik 32">
            <a:extLst>
              <a:ext uri="{FF2B5EF4-FFF2-40B4-BE49-F238E27FC236}">
                <a16:creationId xmlns:a16="http://schemas.microsoft.com/office/drawing/2014/main" id="{F5C397C2-C696-493E-B530-53750D827D53}"/>
              </a:ext>
            </a:extLst>
          </p:cNvPr>
          <p:cNvPicPr>
            <a:picLocks noChangeAspect="1"/>
          </p:cNvPicPr>
          <p:nvPr userDrawn="1"/>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25256" y="3809520"/>
            <a:ext cx="2015955" cy="457976"/>
          </a:xfrm>
          <a:prstGeom prst="rect">
            <a:avLst/>
          </a:prstGeom>
        </p:spPr>
      </p:pic>
      <p:sp>
        <p:nvSpPr>
          <p:cNvPr id="3" name="Textfeld 2">
            <a:extLst>
              <a:ext uri="{FF2B5EF4-FFF2-40B4-BE49-F238E27FC236}">
                <a16:creationId xmlns:a16="http://schemas.microsoft.com/office/drawing/2014/main" id="{E19159CB-5329-4BFA-A1C4-046D9B6806C3}"/>
              </a:ext>
            </a:extLst>
          </p:cNvPr>
          <p:cNvSpPr txBox="1"/>
          <p:nvPr userDrawn="1"/>
        </p:nvSpPr>
        <p:spPr>
          <a:xfrm>
            <a:off x="3467046" y="341953"/>
            <a:ext cx="5257909" cy="307777"/>
          </a:xfrm>
          <a:prstGeom prst="rect">
            <a:avLst/>
          </a:prstGeom>
          <a:noFill/>
        </p:spPr>
        <p:txBody>
          <a:bodyPr wrap="square" rtlCol="0">
            <a:spAutoFit/>
          </a:bodyPr>
          <a:lstStyle/>
          <a:p>
            <a:pPr algn="ctr"/>
            <a:r>
              <a:rPr kumimoji="0" lang="de-DE" sz="1400" b="1" i="0" u="none" strike="noStrike" kern="1200" cap="all" spc="0" normalizeH="0" baseline="0" noProof="0">
                <a:ln>
                  <a:noFill/>
                </a:ln>
                <a:solidFill>
                  <a:schemeClr val="tx1">
                    <a:lumMod val="75000"/>
                  </a:schemeClr>
                </a:solidFill>
                <a:effectLst/>
                <a:uLnTx/>
                <a:uFillTx/>
                <a:latin typeface="+mj-lt"/>
                <a:ea typeface="+mj-ea"/>
                <a:cs typeface="+mj-cs"/>
              </a:rPr>
              <a:t>Auszug aus </a:t>
            </a:r>
            <a:r>
              <a:rPr kumimoji="0" lang="de-DE" sz="1400" b="1" i="0" u="none" strike="noStrike" kern="1200" cap="all" spc="0" normalizeH="0" baseline="0" noProof="0" err="1">
                <a:ln>
                  <a:noFill/>
                </a:ln>
                <a:solidFill>
                  <a:schemeClr val="tx1">
                    <a:lumMod val="75000"/>
                  </a:schemeClr>
                </a:solidFill>
                <a:effectLst/>
                <a:uLnTx/>
                <a:uFillTx/>
                <a:latin typeface="+mj-lt"/>
                <a:ea typeface="+mj-ea"/>
                <a:cs typeface="+mj-cs"/>
              </a:rPr>
              <a:t>referenzen</a:t>
            </a:r>
            <a:endParaRPr lang="de-DE" b="1" baseline="0">
              <a:solidFill>
                <a:schemeClr val="tx1">
                  <a:lumMod val="75000"/>
                </a:schemeClr>
              </a:solidFill>
              <a:latin typeface="+mj-lt"/>
            </a:endParaRPr>
          </a:p>
        </p:txBody>
      </p:sp>
    </p:spTree>
    <p:extLst>
      <p:ext uri="{BB962C8B-B14F-4D97-AF65-F5344CB8AC3E}">
        <p14:creationId xmlns:p14="http://schemas.microsoft.com/office/powerpoint/2010/main" val="1127478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bschluss_modifizier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2E132C5-6C65-41C8-AD34-44017D77C29D}"/>
              </a:ext>
            </a:extLst>
          </p:cNvPr>
          <p:cNvSpPr/>
          <p:nvPr userDrawn="1"/>
        </p:nvSpPr>
        <p:spPr>
          <a:xfrm>
            <a:off x="0" y="6230983"/>
            <a:ext cx="12192000" cy="62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374EB100-2D7E-40E9-A97A-C4E9D5D4D3C9}"/>
              </a:ext>
            </a:extLst>
          </p:cNvPr>
          <p:cNvSpPr txBox="1"/>
          <p:nvPr userDrawn="1"/>
        </p:nvSpPr>
        <p:spPr>
          <a:xfrm>
            <a:off x="4765973" y="4150520"/>
            <a:ext cx="5697416" cy="400110"/>
          </a:xfrm>
          <a:prstGeom prst="rect">
            <a:avLst/>
          </a:prstGeom>
          <a:noFill/>
        </p:spPr>
        <p:txBody>
          <a:bodyPr wrap="square" rtlCol="0">
            <a:spAutoFit/>
          </a:bodyPr>
          <a:lstStyle/>
          <a:p>
            <a:r>
              <a:rPr lang="de-DE" sz="2000" b="0" i="0" u="none" strike="noStrike" baseline="0">
                <a:solidFill>
                  <a:srgbClr val="FFFFFF"/>
                </a:solidFill>
                <a:latin typeface="Montserrat SemiBold" panose="00000700000000000000" pitchFamily="2" charset="0"/>
              </a:rPr>
              <a:t>Name | 23. April 2021</a:t>
            </a:r>
            <a:endParaRPr lang="de-DE" sz="2000">
              <a:latin typeface="Montserrat SemiBold" panose="00000700000000000000" pitchFamily="2" charset="0"/>
            </a:endParaRPr>
          </a:p>
        </p:txBody>
      </p:sp>
      <p:sp>
        <p:nvSpPr>
          <p:cNvPr id="14" name="Rechteck 13">
            <a:extLst>
              <a:ext uri="{FF2B5EF4-FFF2-40B4-BE49-F238E27FC236}">
                <a16:creationId xmlns:a16="http://schemas.microsoft.com/office/drawing/2014/main" id="{9EE01D52-6AF4-44BF-B3E2-D2BB203FC479}"/>
              </a:ext>
            </a:extLst>
          </p:cNvPr>
          <p:cNvSpPr>
            <a:spLocks noChangeAspect="1"/>
          </p:cNvSpPr>
          <p:nvPr userDrawn="1"/>
        </p:nvSpPr>
        <p:spPr>
          <a:xfrm>
            <a:off x="2083633" y="2248525"/>
            <a:ext cx="1144800" cy="856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1" name="Grafik 10">
            <a:extLst>
              <a:ext uri="{FF2B5EF4-FFF2-40B4-BE49-F238E27FC236}">
                <a16:creationId xmlns:a16="http://schemas.microsoft.com/office/drawing/2014/main" id="{D546E72F-AB86-4B66-BAF0-2DD538733C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51650" y="0"/>
            <a:ext cx="5340350" cy="6858000"/>
          </a:xfrm>
          <a:prstGeom prst="rect">
            <a:avLst/>
          </a:prstGeom>
        </p:spPr>
      </p:pic>
      <p:sp>
        <p:nvSpPr>
          <p:cNvPr id="13" name="Textfeld 12">
            <a:extLst>
              <a:ext uri="{FF2B5EF4-FFF2-40B4-BE49-F238E27FC236}">
                <a16:creationId xmlns:a16="http://schemas.microsoft.com/office/drawing/2014/main" id="{702593EF-9C1E-489B-B0ED-CED026C5F76D}"/>
              </a:ext>
            </a:extLst>
          </p:cNvPr>
          <p:cNvSpPr txBox="1"/>
          <p:nvPr userDrawn="1"/>
        </p:nvSpPr>
        <p:spPr>
          <a:xfrm>
            <a:off x="3674659" y="6348731"/>
            <a:ext cx="2960693" cy="307777"/>
          </a:xfrm>
          <a:prstGeom prst="rect">
            <a:avLst/>
          </a:prstGeom>
          <a:solidFill>
            <a:schemeClr val="bg1"/>
          </a:solidFill>
        </p:spPr>
        <p:txBody>
          <a:bodyPr wrap="square" rtlCol="0">
            <a:spAutoFit/>
          </a:bodyPr>
          <a:lstStyle/>
          <a:p>
            <a:pPr algn="ctr"/>
            <a:r>
              <a:rPr lang="de-DE" sz="1400" b="0" i="1">
                <a:solidFill>
                  <a:srgbClr val="7F8180"/>
                </a:solidFill>
                <a:latin typeface="Georgia" panose="02040502050405020303" pitchFamily="18" charset="0"/>
                <a:ea typeface="Source Serif Pro ExtraLight" panose="02040203050405020204" pitchFamily="18" charset="0"/>
              </a:rPr>
              <a:t>Empowerment </a:t>
            </a:r>
            <a:r>
              <a:rPr lang="de-DE" sz="1400" b="0" i="1" err="1">
                <a:solidFill>
                  <a:srgbClr val="7F8180"/>
                </a:solidFill>
                <a:latin typeface="Georgia" panose="02040502050405020303" pitchFamily="18" charset="0"/>
                <a:ea typeface="Source Serif Pro ExtraLight" panose="02040203050405020204" pitchFamily="18" charset="0"/>
              </a:rPr>
              <a:t>for</a:t>
            </a:r>
            <a:r>
              <a:rPr lang="de-DE" sz="1400" b="0" i="1">
                <a:solidFill>
                  <a:srgbClr val="7F8180"/>
                </a:solidFill>
                <a:latin typeface="Georgia" panose="02040502050405020303" pitchFamily="18" charset="0"/>
                <a:ea typeface="Source Serif Pro ExtraLight" panose="02040203050405020204" pitchFamily="18" charset="0"/>
              </a:rPr>
              <a:t> a </a:t>
            </a:r>
            <a:r>
              <a:rPr lang="de-DE" sz="1400" b="0" i="1" err="1">
                <a:solidFill>
                  <a:srgbClr val="7F8180"/>
                </a:solidFill>
                <a:latin typeface="Georgia" panose="02040502050405020303" pitchFamily="18" charset="0"/>
                <a:ea typeface="Source Serif Pro ExtraLight" panose="02040203050405020204" pitchFamily="18" charset="0"/>
              </a:rPr>
              <a:t>new</a:t>
            </a:r>
            <a:r>
              <a:rPr lang="de-DE" sz="1400" b="0" i="1">
                <a:solidFill>
                  <a:srgbClr val="7F8180"/>
                </a:solidFill>
                <a:latin typeface="Georgia" panose="02040502050405020303" pitchFamily="18" charset="0"/>
                <a:ea typeface="Source Serif Pro ExtraLight" panose="02040203050405020204" pitchFamily="18" charset="0"/>
              </a:rPr>
              <a:t> </a:t>
            </a:r>
            <a:r>
              <a:rPr lang="de-DE" sz="1400" b="0" i="1" err="1">
                <a:solidFill>
                  <a:srgbClr val="7F8180"/>
                </a:solidFill>
                <a:latin typeface="Georgia" panose="02040502050405020303" pitchFamily="18" charset="0"/>
                <a:ea typeface="Source Serif Pro ExtraLight" panose="02040203050405020204" pitchFamily="18" charset="0"/>
              </a:rPr>
              <a:t>level</a:t>
            </a:r>
            <a:endParaRPr lang="de-DE" sz="1400" b="0" i="1">
              <a:solidFill>
                <a:srgbClr val="7F8180"/>
              </a:solidFill>
              <a:latin typeface="Georgia" panose="02040502050405020303" pitchFamily="18" charset="0"/>
              <a:ea typeface="Source Serif Pro ExtraLight" panose="02040203050405020204" pitchFamily="18" charset="0"/>
            </a:endParaRPr>
          </a:p>
        </p:txBody>
      </p:sp>
      <p:cxnSp>
        <p:nvCxnSpPr>
          <p:cNvPr id="15" name="Gerader Verbinder 14">
            <a:extLst>
              <a:ext uri="{FF2B5EF4-FFF2-40B4-BE49-F238E27FC236}">
                <a16:creationId xmlns:a16="http://schemas.microsoft.com/office/drawing/2014/main" id="{1B3247FB-3085-436A-B335-0DB71B222138}"/>
              </a:ext>
            </a:extLst>
          </p:cNvPr>
          <p:cNvCxnSpPr>
            <a:cxnSpLocks/>
          </p:cNvCxnSpPr>
          <p:nvPr userDrawn="1"/>
        </p:nvCxnSpPr>
        <p:spPr>
          <a:xfrm>
            <a:off x="3429457" y="582282"/>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32A5911A-ADAE-4A65-B06E-7C856CD81B59}"/>
              </a:ext>
            </a:extLst>
          </p:cNvPr>
          <p:cNvSpPr txBox="1"/>
          <p:nvPr userDrawn="1"/>
        </p:nvSpPr>
        <p:spPr>
          <a:xfrm>
            <a:off x="986404" y="1484313"/>
            <a:ext cx="4854808" cy="523220"/>
          </a:xfrm>
          <a:prstGeom prst="rect">
            <a:avLst/>
          </a:prstGeom>
          <a:noFill/>
        </p:spPr>
        <p:txBody>
          <a:bodyPr wrap="square" rtlCol="0">
            <a:spAutoFit/>
          </a:bodyPr>
          <a:lstStyle/>
          <a:p>
            <a:pPr algn="ctr"/>
            <a:r>
              <a:rPr lang="de-DE" sz="2800" cap="all" baseline="0">
                <a:solidFill>
                  <a:srgbClr val="FB9B23"/>
                </a:solidFill>
                <a:latin typeface="+mj-lt"/>
              </a:rPr>
              <a:t>Herzlichen Dank</a:t>
            </a:r>
          </a:p>
        </p:txBody>
      </p:sp>
      <p:sp>
        <p:nvSpPr>
          <p:cNvPr id="17" name="Textfeld 16">
            <a:extLst>
              <a:ext uri="{FF2B5EF4-FFF2-40B4-BE49-F238E27FC236}">
                <a16:creationId xmlns:a16="http://schemas.microsoft.com/office/drawing/2014/main" id="{0D84E224-F029-438C-AEA9-E1E58742A4D1}"/>
              </a:ext>
            </a:extLst>
          </p:cNvPr>
          <p:cNvSpPr txBox="1"/>
          <p:nvPr userDrawn="1"/>
        </p:nvSpPr>
        <p:spPr>
          <a:xfrm>
            <a:off x="466842" y="2305615"/>
            <a:ext cx="5925230" cy="1938992"/>
          </a:xfrm>
          <a:prstGeom prst="rect">
            <a:avLst/>
          </a:prstGeom>
          <a:noFill/>
        </p:spPr>
        <p:txBody>
          <a:bodyPr wrap="square" rtlCol="0">
            <a:spAutoFit/>
          </a:bodyPr>
          <a:lstStyle/>
          <a:p>
            <a:pPr algn="ctr"/>
            <a:r>
              <a:rPr lang="de-DE" sz="2400" b="0" i="1" u="none" strike="noStrike" baseline="0">
                <a:solidFill>
                  <a:schemeClr val="tx1">
                    <a:lumMod val="75000"/>
                  </a:schemeClr>
                </a:solidFill>
                <a:latin typeface="Georgia" panose="02040502050405020303" pitchFamily="18" charset="0"/>
                <a:ea typeface="Source Serif Pro ExtraLight" panose="02040203050405020204" pitchFamily="18" charset="0"/>
              </a:rPr>
              <a:t>Der kraftvollste Hebel zur</a:t>
            </a:r>
          </a:p>
          <a:p>
            <a:pPr algn="ctr"/>
            <a:r>
              <a:rPr lang="de-DE" sz="2400" b="0" i="1" u="none" strike="noStrike" baseline="0">
                <a:solidFill>
                  <a:schemeClr val="tx1">
                    <a:lumMod val="75000"/>
                  </a:schemeClr>
                </a:solidFill>
                <a:latin typeface="Georgia" panose="02040502050405020303" pitchFamily="18" charset="0"/>
                <a:ea typeface="Source Serif Pro ExtraLight" panose="02040203050405020204" pitchFamily="18" charset="0"/>
              </a:rPr>
              <a:t>wirksamen Transformation liegt in Menschen, die sie denken können. </a:t>
            </a:r>
          </a:p>
          <a:p>
            <a:pPr algn="ctr"/>
            <a:r>
              <a:rPr lang="de-DE" sz="2400" b="0" i="1" u="none" strike="noStrike" baseline="0">
                <a:solidFill>
                  <a:schemeClr val="tx1">
                    <a:lumMod val="75000"/>
                  </a:schemeClr>
                </a:solidFill>
                <a:latin typeface="Georgia" panose="02040502050405020303" pitchFamily="18" charset="0"/>
                <a:ea typeface="Source Serif Pro ExtraLight" panose="02040203050405020204" pitchFamily="18" charset="0"/>
              </a:rPr>
              <a:t>Wir können sie identifizieren</a:t>
            </a:r>
          </a:p>
          <a:p>
            <a:pPr algn="ctr"/>
            <a:r>
              <a:rPr lang="de-DE" sz="2400" b="0" i="1" u="none" strike="noStrike" baseline="0">
                <a:solidFill>
                  <a:schemeClr val="tx1">
                    <a:lumMod val="75000"/>
                  </a:schemeClr>
                </a:solidFill>
                <a:latin typeface="Georgia" panose="02040502050405020303" pitchFamily="18" charset="0"/>
                <a:ea typeface="Source Serif Pro ExtraLight" panose="02040203050405020204" pitchFamily="18" charset="0"/>
              </a:rPr>
              <a:t>und befähigen.</a:t>
            </a:r>
            <a:endParaRPr lang="de-DE" sz="2400">
              <a:solidFill>
                <a:schemeClr val="tx1">
                  <a:lumMod val="75000"/>
                </a:schemeClr>
              </a:solidFill>
              <a:latin typeface="Georgia" panose="02040502050405020303" pitchFamily="18" charset="0"/>
              <a:ea typeface="Source Serif Pro ExtraLight" panose="02040203050405020204" pitchFamily="18" charset="0"/>
            </a:endParaRPr>
          </a:p>
        </p:txBody>
      </p:sp>
      <p:pic>
        <p:nvPicPr>
          <p:cNvPr id="12" name="Grafik 11">
            <a:extLst>
              <a:ext uri="{FF2B5EF4-FFF2-40B4-BE49-F238E27FC236}">
                <a16:creationId xmlns:a16="http://schemas.microsoft.com/office/drawing/2014/main" id="{48B2ACD5-66E2-4737-9500-6046F972763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18807" y="6405299"/>
            <a:ext cx="300076" cy="300076"/>
          </a:xfrm>
          <a:prstGeom prst="rect">
            <a:avLst/>
          </a:prstGeom>
        </p:spPr>
      </p:pic>
    </p:spTree>
    <p:extLst>
      <p:ext uri="{BB962C8B-B14F-4D97-AF65-F5344CB8AC3E}">
        <p14:creationId xmlns:p14="http://schemas.microsoft.com/office/powerpoint/2010/main" val="3148745733"/>
      </p:ext>
    </p:extLst>
  </p:cSld>
  <p:clrMapOvr>
    <a:masterClrMapping/>
  </p:clrMapOvr>
  <p:extLst>
    <p:ext uri="{DCECCB84-F9BA-43D5-87BE-67443E8EF086}">
      <p15:sldGuideLst xmlns:p15="http://schemas.microsoft.com/office/powerpoint/2012/main">
        <p15:guide id="1" orient="horz" pos="392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bschluss_modifizier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2E132C5-6C65-41C8-AD34-44017D77C29D}"/>
              </a:ext>
            </a:extLst>
          </p:cNvPr>
          <p:cNvSpPr/>
          <p:nvPr userDrawn="1"/>
        </p:nvSpPr>
        <p:spPr>
          <a:xfrm>
            <a:off x="0" y="6230983"/>
            <a:ext cx="12192000" cy="62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374EB100-2D7E-40E9-A97A-C4E9D5D4D3C9}"/>
              </a:ext>
            </a:extLst>
          </p:cNvPr>
          <p:cNvSpPr txBox="1"/>
          <p:nvPr userDrawn="1"/>
        </p:nvSpPr>
        <p:spPr>
          <a:xfrm>
            <a:off x="4765973" y="4150520"/>
            <a:ext cx="5697416" cy="400110"/>
          </a:xfrm>
          <a:prstGeom prst="rect">
            <a:avLst/>
          </a:prstGeom>
          <a:noFill/>
        </p:spPr>
        <p:txBody>
          <a:bodyPr wrap="square" rtlCol="0">
            <a:spAutoFit/>
          </a:bodyPr>
          <a:lstStyle/>
          <a:p>
            <a:r>
              <a:rPr lang="de-DE" sz="2000" b="0" i="0" u="none" strike="noStrike" baseline="0">
                <a:solidFill>
                  <a:srgbClr val="FFFFFF"/>
                </a:solidFill>
                <a:latin typeface="Montserrat SemiBold" panose="00000700000000000000" pitchFamily="2" charset="0"/>
              </a:rPr>
              <a:t>Name | 23. April 2021</a:t>
            </a:r>
            <a:endParaRPr lang="de-DE" sz="2000">
              <a:latin typeface="Montserrat SemiBold" panose="00000700000000000000" pitchFamily="2" charset="0"/>
            </a:endParaRPr>
          </a:p>
        </p:txBody>
      </p:sp>
      <p:pic>
        <p:nvPicPr>
          <p:cNvPr id="11" name="Grafik 10">
            <a:extLst>
              <a:ext uri="{FF2B5EF4-FFF2-40B4-BE49-F238E27FC236}">
                <a16:creationId xmlns:a16="http://schemas.microsoft.com/office/drawing/2014/main" id="{D546E72F-AB86-4B66-BAF0-2DD538733C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1650" y="0"/>
            <a:ext cx="5340350" cy="6858000"/>
          </a:xfrm>
          <a:prstGeom prst="rect">
            <a:avLst/>
          </a:prstGeom>
        </p:spPr>
      </p:pic>
      <p:sp>
        <p:nvSpPr>
          <p:cNvPr id="13" name="Textfeld 12">
            <a:extLst>
              <a:ext uri="{FF2B5EF4-FFF2-40B4-BE49-F238E27FC236}">
                <a16:creationId xmlns:a16="http://schemas.microsoft.com/office/drawing/2014/main" id="{702593EF-9C1E-489B-B0ED-CED026C5F76D}"/>
              </a:ext>
            </a:extLst>
          </p:cNvPr>
          <p:cNvSpPr txBox="1"/>
          <p:nvPr userDrawn="1"/>
        </p:nvSpPr>
        <p:spPr>
          <a:xfrm>
            <a:off x="3674659" y="6348731"/>
            <a:ext cx="2960693" cy="307777"/>
          </a:xfrm>
          <a:prstGeom prst="rect">
            <a:avLst/>
          </a:prstGeom>
          <a:solidFill>
            <a:schemeClr val="bg1"/>
          </a:solidFill>
        </p:spPr>
        <p:txBody>
          <a:bodyPr wrap="square" rtlCol="0">
            <a:spAutoFit/>
          </a:bodyPr>
          <a:lstStyle/>
          <a:p>
            <a:pPr algn="ctr"/>
            <a:r>
              <a:rPr lang="de-DE" sz="1400" b="0" i="1">
                <a:solidFill>
                  <a:schemeClr val="tx1">
                    <a:lumMod val="50000"/>
                  </a:schemeClr>
                </a:solidFill>
                <a:latin typeface="Georgia" panose="02040502050405020303" pitchFamily="18" charset="0"/>
                <a:ea typeface="Source Serif Pro ExtraLight" panose="02040203050405020204" pitchFamily="18" charset="0"/>
              </a:rPr>
              <a:t>Empowerment </a:t>
            </a:r>
            <a:r>
              <a:rPr lang="de-DE" sz="1400" b="0" i="1" err="1">
                <a:solidFill>
                  <a:schemeClr val="tx1">
                    <a:lumMod val="50000"/>
                  </a:schemeClr>
                </a:solidFill>
                <a:latin typeface="Georgia" panose="02040502050405020303" pitchFamily="18" charset="0"/>
                <a:ea typeface="Source Serif Pro ExtraLight" panose="02040203050405020204" pitchFamily="18" charset="0"/>
              </a:rPr>
              <a:t>for</a:t>
            </a:r>
            <a:r>
              <a:rPr lang="de-DE" sz="1400" b="0" i="1">
                <a:solidFill>
                  <a:schemeClr val="tx1">
                    <a:lumMod val="50000"/>
                  </a:schemeClr>
                </a:solidFill>
                <a:latin typeface="Georgia" panose="02040502050405020303" pitchFamily="18" charset="0"/>
                <a:ea typeface="Source Serif Pro ExtraLight" panose="02040203050405020204" pitchFamily="18" charset="0"/>
              </a:rPr>
              <a:t> a </a:t>
            </a:r>
            <a:r>
              <a:rPr lang="de-DE" sz="1400" b="0" i="1" err="1">
                <a:solidFill>
                  <a:schemeClr val="tx1">
                    <a:lumMod val="50000"/>
                  </a:schemeClr>
                </a:solidFill>
                <a:latin typeface="Georgia" panose="02040502050405020303" pitchFamily="18" charset="0"/>
                <a:ea typeface="Source Serif Pro ExtraLight" panose="02040203050405020204" pitchFamily="18" charset="0"/>
              </a:rPr>
              <a:t>new</a:t>
            </a:r>
            <a:r>
              <a:rPr lang="de-DE" sz="1400" b="0" i="1">
                <a:solidFill>
                  <a:schemeClr val="tx1">
                    <a:lumMod val="50000"/>
                  </a:schemeClr>
                </a:solidFill>
                <a:latin typeface="Georgia" panose="02040502050405020303" pitchFamily="18" charset="0"/>
                <a:ea typeface="Source Serif Pro ExtraLight" panose="02040203050405020204" pitchFamily="18" charset="0"/>
              </a:rPr>
              <a:t> </a:t>
            </a:r>
            <a:r>
              <a:rPr lang="de-DE" sz="1400" b="0" i="1" err="1">
                <a:solidFill>
                  <a:schemeClr val="tx1">
                    <a:lumMod val="50000"/>
                  </a:schemeClr>
                </a:solidFill>
                <a:latin typeface="Georgia" panose="02040502050405020303" pitchFamily="18" charset="0"/>
                <a:ea typeface="Source Serif Pro ExtraLight" panose="02040203050405020204" pitchFamily="18" charset="0"/>
              </a:rPr>
              <a:t>level</a:t>
            </a:r>
            <a:endParaRPr lang="de-DE" sz="1400" b="0" i="1">
              <a:solidFill>
                <a:schemeClr val="tx1">
                  <a:lumMod val="50000"/>
                </a:schemeClr>
              </a:solidFill>
              <a:latin typeface="Georgia" panose="02040502050405020303" pitchFamily="18" charset="0"/>
              <a:ea typeface="Source Serif Pro ExtraLight" panose="02040203050405020204" pitchFamily="18" charset="0"/>
            </a:endParaRPr>
          </a:p>
        </p:txBody>
      </p:sp>
      <p:cxnSp>
        <p:nvCxnSpPr>
          <p:cNvPr id="15" name="Gerader Verbinder 14">
            <a:extLst>
              <a:ext uri="{FF2B5EF4-FFF2-40B4-BE49-F238E27FC236}">
                <a16:creationId xmlns:a16="http://schemas.microsoft.com/office/drawing/2014/main" id="{1B3247FB-3085-436A-B335-0DB71B222138}"/>
              </a:ext>
            </a:extLst>
          </p:cNvPr>
          <p:cNvCxnSpPr>
            <a:cxnSpLocks/>
          </p:cNvCxnSpPr>
          <p:nvPr userDrawn="1"/>
        </p:nvCxnSpPr>
        <p:spPr>
          <a:xfrm>
            <a:off x="3429457" y="582282"/>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32A5911A-ADAE-4A65-B06E-7C856CD81B59}"/>
              </a:ext>
            </a:extLst>
          </p:cNvPr>
          <p:cNvSpPr txBox="1"/>
          <p:nvPr userDrawn="1"/>
        </p:nvSpPr>
        <p:spPr>
          <a:xfrm>
            <a:off x="986404" y="1484313"/>
            <a:ext cx="4854808" cy="523220"/>
          </a:xfrm>
          <a:prstGeom prst="rect">
            <a:avLst/>
          </a:prstGeom>
          <a:noFill/>
        </p:spPr>
        <p:txBody>
          <a:bodyPr wrap="square" rtlCol="0">
            <a:spAutoFit/>
          </a:bodyPr>
          <a:lstStyle/>
          <a:p>
            <a:pPr algn="ctr"/>
            <a:r>
              <a:rPr lang="de-DE" sz="2800" cap="all" baseline="0">
                <a:solidFill>
                  <a:srgbClr val="FB9B23"/>
                </a:solidFill>
                <a:latin typeface="+mj-lt"/>
              </a:rPr>
              <a:t>Herzlichen Dank</a:t>
            </a:r>
          </a:p>
        </p:txBody>
      </p:sp>
      <p:sp>
        <p:nvSpPr>
          <p:cNvPr id="12" name="Textplatzhalter 3">
            <a:extLst>
              <a:ext uri="{FF2B5EF4-FFF2-40B4-BE49-F238E27FC236}">
                <a16:creationId xmlns:a16="http://schemas.microsoft.com/office/drawing/2014/main" id="{4A6268F0-92BB-4261-BF61-917294C8B1AB}"/>
              </a:ext>
            </a:extLst>
          </p:cNvPr>
          <p:cNvSpPr>
            <a:spLocks noGrp="1"/>
          </p:cNvSpPr>
          <p:nvPr>
            <p:ph type="body" sz="quarter" idx="10"/>
          </p:nvPr>
        </p:nvSpPr>
        <p:spPr>
          <a:xfrm>
            <a:off x="476250" y="2362201"/>
            <a:ext cx="5915025" cy="2246768"/>
          </a:xfrm>
        </p:spPr>
        <p:txBody>
          <a:bodyPr>
            <a:normAutofit/>
          </a:bodyPr>
          <a:lstStyle>
            <a:lvl1pPr marL="0" indent="0">
              <a:buNone/>
              <a:defRPr lang="de-DE" sz="2400" b="0" i="1" u="none" strike="noStrike" kern="1200" baseline="0" dirty="0" smtClean="0">
                <a:solidFill>
                  <a:schemeClr val="tx1">
                    <a:lumMod val="75000"/>
                  </a:schemeClr>
                </a:solidFill>
                <a:latin typeface="Georgia" panose="02040502050405020303" pitchFamily="18" charset="0"/>
                <a:ea typeface="Source Serif Pro ExtraLight" panose="02040203050405020204" pitchFamily="18" charset="0"/>
                <a:cs typeface="+mn-cs"/>
              </a:defRPr>
            </a:lvl1pPr>
          </a:lstStyle>
          <a:p>
            <a:pPr lvl="0"/>
            <a:r>
              <a:rPr lang="de-DE"/>
              <a:t>Mastertextformat bearbeiten</a:t>
            </a:r>
          </a:p>
        </p:txBody>
      </p:sp>
      <p:pic>
        <p:nvPicPr>
          <p:cNvPr id="17" name="Grafik 16">
            <a:extLst>
              <a:ext uri="{FF2B5EF4-FFF2-40B4-BE49-F238E27FC236}">
                <a16:creationId xmlns:a16="http://schemas.microsoft.com/office/drawing/2014/main" id="{07254B3F-E9F7-45E9-9065-4BB98ADED75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18807" y="6405299"/>
            <a:ext cx="300076" cy="300076"/>
          </a:xfrm>
          <a:prstGeom prst="rect">
            <a:avLst/>
          </a:prstGeom>
        </p:spPr>
      </p:pic>
    </p:spTree>
    <p:extLst>
      <p:ext uri="{BB962C8B-B14F-4D97-AF65-F5344CB8AC3E}">
        <p14:creationId xmlns:p14="http://schemas.microsoft.com/office/powerpoint/2010/main" val="1307050000"/>
      </p:ext>
    </p:extLst>
  </p:cSld>
  <p:clrMapOvr>
    <a:masterClrMapping/>
  </p:clrMapOvr>
  <p:extLst>
    <p:ext uri="{DCECCB84-F9BA-43D5-87BE-67443E8EF086}">
      <p15:sldGuideLst xmlns:p15="http://schemas.microsoft.com/office/powerpoint/2012/main">
        <p15:guide id="1" orient="horz" pos="39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_1 Spalte">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89650" y="849600"/>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8B715C5C-F6FD-4B1E-BA19-CF7A48AEB053}"/>
              </a:ext>
            </a:extLst>
          </p:cNvPr>
          <p:cNvSpPr>
            <a:spLocks noGrp="1"/>
          </p:cNvSpPr>
          <p:nvPr>
            <p:ph type="ftr" sz="quarter" idx="10"/>
          </p:nvPr>
        </p:nvSpPr>
        <p:spPr/>
        <p:txBody>
          <a:bodyPr/>
          <a:lstStyle>
            <a:lvl1pPr algn="r">
              <a:defRPr/>
            </a:lvl1pPr>
          </a:lstStyle>
          <a:p>
            <a:endParaRPr lang="de-DE"/>
          </a:p>
        </p:txBody>
      </p:sp>
      <p:cxnSp>
        <p:nvCxnSpPr>
          <p:cNvPr id="8" name="Gerader Verbinder 7">
            <a:extLst>
              <a:ext uri="{FF2B5EF4-FFF2-40B4-BE49-F238E27FC236}">
                <a16:creationId xmlns:a16="http://schemas.microsoft.com/office/drawing/2014/main" id="{76964324-87E6-4FB0-B388-84072E13FF1D}"/>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9F9D5E16-C595-4444-8DBC-4B8002A4A136}"/>
              </a:ext>
            </a:extLst>
          </p:cNvPr>
          <p:cNvSpPr txBox="1"/>
          <p:nvPr userDrawn="1"/>
        </p:nvSpPr>
        <p:spPr>
          <a:xfrm>
            <a:off x="1219698" y="1851318"/>
            <a:ext cx="9752604" cy="3001334"/>
          </a:xfrm>
          <a:prstGeom prst="rect">
            <a:avLst/>
          </a:prstGeom>
          <a:noFill/>
        </p:spPr>
        <p:txBody>
          <a:bodyPr wrap="square" rtlCol="0">
            <a:spAutoFit/>
          </a:bodyPr>
          <a:lstStyle/>
          <a:p>
            <a:pPr algn="just">
              <a:lnSpc>
                <a:spcPct val="150000"/>
              </a:lnSpc>
            </a:pPr>
            <a:r>
              <a:rPr lang="de-DE" sz="1600"/>
              <a:t>In unserer Arbeit suchen wir immer den wirksamsten Hebel. Auf der menschlichen Ebene wenden wir uns daher an Ansprechpartner in Unternehmen mit entscheidendem Einfluss auf den Transformationsprozess. Wir richten uns an visionäre Unternehmensdenker, an Personal- und Organisationsentwickler, sowie an Führungspioniere und Gestalter neuer Arbeitsweisen und agiler Initiativen.</a:t>
            </a:r>
          </a:p>
          <a:p>
            <a:pPr algn="just">
              <a:lnSpc>
                <a:spcPct val="150000"/>
              </a:lnSpc>
            </a:pPr>
            <a:endParaRPr lang="de-DE" sz="1600"/>
          </a:p>
          <a:p>
            <a:pPr algn="just">
              <a:lnSpc>
                <a:spcPct val="150000"/>
              </a:lnSpc>
            </a:pPr>
            <a:r>
              <a:rPr lang="de-DE" sz="1600"/>
              <a:t>Methodisch ist unsere Arbeit durch die coachende Haltung geprägt. Sie ist dann erfolgreich, wenn es uns gelingt, unsere Kunden zu befähigen, ihr Transformationsanliegen schnellstmöglich eigen- verantwortlich zu steuern und voranzubringen, und unser Beratungsmandat wieder zu beenden.</a:t>
            </a:r>
          </a:p>
        </p:txBody>
      </p:sp>
      <p:sp>
        <p:nvSpPr>
          <p:cNvPr id="7" name="Textfeld 6">
            <a:extLst>
              <a:ext uri="{FF2B5EF4-FFF2-40B4-BE49-F238E27FC236}">
                <a16:creationId xmlns:a16="http://schemas.microsoft.com/office/drawing/2014/main" id="{09A70D94-C97C-47C9-9807-6F744D2C7262}"/>
              </a:ext>
            </a:extLst>
          </p:cNvPr>
          <p:cNvSpPr txBox="1"/>
          <p:nvPr userDrawn="1"/>
        </p:nvSpPr>
        <p:spPr>
          <a:xfrm>
            <a:off x="4471066" y="315786"/>
            <a:ext cx="3249867" cy="307777"/>
          </a:xfrm>
          <a:prstGeom prst="rect">
            <a:avLst/>
          </a:prstGeom>
          <a:noFill/>
        </p:spPr>
        <p:txBody>
          <a:bodyPr wrap="square" rtlCol="0">
            <a:spAutoFit/>
          </a:bodyPr>
          <a:lstStyle/>
          <a:p>
            <a:pPr algn="ctr"/>
            <a:r>
              <a:rPr lang="de-DE" sz="1400" b="1">
                <a:solidFill>
                  <a:schemeClr val="tx1">
                    <a:lumMod val="75000"/>
                  </a:schemeClr>
                </a:solidFill>
                <a:latin typeface="+mj-lt"/>
              </a:rPr>
              <a:t>UNSERE MISSION</a:t>
            </a:r>
          </a:p>
        </p:txBody>
      </p:sp>
    </p:spTree>
    <p:extLst>
      <p:ext uri="{BB962C8B-B14F-4D97-AF65-F5344CB8AC3E}">
        <p14:creationId xmlns:p14="http://schemas.microsoft.com/office/powerpoint/2010/main" val="83330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2 Spalte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831850" y="2022764"/>
            <a:ext cx="4915807" cy="3546763"/>
          </a:xfrm>
          <a:ln>
            <a:noFill/>
          </a:ln>
        </p:spPr>
        <p:txBody>
          <a:bodyPr>
            <a:normAutofit/>
          </a:bodyPr>
          <a:lstStyle>
            <a:lvl1pPr marL="0" indent="0" algn="just">
              <a:lnSpc>
                <a:spcPct val="150000"/>
              </a:lnSpc>
              <a:buFont typeface="Arial" panose="020B0604020202020204" pitchFamily="34" charset="0"/>
              <a:buNone/>
              <a:defRPr sz="16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89650" y="848104"/>
            <a:ext cx="0" cy="52647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7" name="Titelplatzhalter 1">
            <a:extLst>
              <a:ext uri="{FF2B5EF4-FFF2-40B4-BE49-F238E27FC236}">
                <a16:creationId xmlns:a16="http://schemas.microsoft.com/office/drawing/2014/main" id="{0B1E2211-699C-4E57-A414-37875720433B}"/>
              </a:ext>
            </a:extLst>
          </p:cNvPr>
          <p:cNvSpPr>
            <a:spLocks noGrp="1"/>
          </p:cNvSpPr>
          <p:nvPr>
            <p:ph type="title"/>
          </p:nvPr>
        </p:nvSpPr>
        <p:spPr>
          <a:xfrm>
            <a:off x="839788" y="274160"/>
            <a:ext cx="10515600" cy="482979"/>
          </a:xfrm>
          <a:prstGeom prst="rect">
            <a:avLst/>
          </a:prstGeom>
        </p:spPr>
        <p:txBody>
          <a:bodyPr vert="horz" lIns="91440" tIns="45720" rIns="91440" bIns="45720" rtlCol="0" anchor="ctr">
            <a:normAutofit/>
          </a:bodyPr>
          <a:lstStyle>
            <a:lvl1pPr algn="ctr">
              <a:defRPr cap="all" baseline="0"/>
            </a:lvl1pPr>
          </a:lstStyle>
          <a:p>
            <a:r>
              <a:rPr lang="de-DE"/>
              <a:t>Mastertitelformat bearbeiten</a:t>
            </a:r>
          </a:p>
        </p:txBody>
      </p:sp>
      <p:sp>
        <p:nvSpPr>
          <p:cNvPr id="2" name="Fußzeilenplatzhalter 1">
            <a:extLst>
              <a:ext uri="{FF2B5EF4-FFF2-40B4-BE49-F238E27FC236}">
                <a16:creationId xmlns:a16="http://schemas.microsoft.com/office/drawing/2014/main" id="{88C10D1C-D0B5-4DEA-BBEE-B4B39F8CEC9A}"/>
              </a:ext>
            </a:extLst>
          </p:cNvPr>
          <p:cNvSpPr>
            <a:spLocks noGrp="1"/>
          </p:cNvSpPr>
          <p:nvPr>
            <p:ph type="ftr" sz="quarter" idx="10"/>
          </p:nvPr>
        </p:nvSpPr>
        <p:spPr/>
        <p:txBody>
          <a:bodyPr/>
          <a:lstStyle>
            <a:lvl1pPr algn="r">
              <a:defRPr/>
            </a:lvl1pPr>
          </a:lstStyle>
          <a:p>
            <a:endParaRPr lang="de-DE"/>
          </a:p>
        </p:txBody>
      </p:sp>
      <p:sp>
        <p:nvSpPr>
          <p:cNvPr id="8" name="Textplatzhalter 2">
            <a:extLst>
              <a:ext uri="{FF2B5EF4-FFF2-40B4-BE49-F238E27FC236}">
                <a16:creationId xmlns:a16="http://schemas.microsoft.com/office/drawing/2014/main" id="{B88967D6-3DF2-4F52-B576-467152FAEE48}"/>
              </a:ext>
            </a:extLst>
          </p:cNvPr>
          <p:cNvSpPr>
            <a:spLocks noGrp="1"/>
          </p:cNvSpPr>
          <p:nvPr>
            <p:ph type="body" idx="11"/>
          </p:nvPr>
        </p:nvSpPr>
        <p:spPr>
          <a:xfrm>
            <a:off x="6436406" y="2020785"/>
            <a:ext cx="4915807" cy="3546763"/>
          </a:xfrm>
          <a:ln>
            <a:noFill/>
          </a:ln>
        </p:spPr>
        <p:txBody>
          <a:bodyPr>
            <a:normAutofit/>
          </a:bodyPr>
          <a:lstStyle>
            <a:lvl1pPr marL="0" indent="0" algn="just">
              <a:lnSpc>
                <a:spcPct val="150000"/>
              </a:lnSpc>
              <a:buFont typeface="Arial" panose="020B0604020202020204" pitchFamily="34" charset="0"/>
              <a:buNone/>
              <a:defRPr sz="16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10" name="Gerader Verbinder 9">
            <a:extLst>
              <a:ext uri="{FF2B5EF4-FFF2-40B4-BE49-F238E27FC236}">
                <a16:creationId xmlns:a16="http://schemas.microsoft.com/office/drawing/2014/main" id="{C6A12057-7B7E-408F-8F34-805F6BDA1183}"/>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349131"/>
      </p:ext>
    </p:extLst>
  </p:cSld>
  <p:clrMapOvr>
    <a:masterClrMapping/>
  </p:clrMapOvr>
  <p:extLst>
    <p:ext uri="{DCECCB84-F9BA-43D5-87BE-67443E8EF086}">
      <p15:sldGuideLst xmlns:p15="http://schemas.microsoft.com/office/powerpoint/2012/main">
        <p15:guide id="1" pos="506" userDrawn="1">
          <p15:clr>
            <a:srgbClr val="FBAE40"/>
          </p15:clr>
        </p15:guide>
        <p15:guide id="2" pos="7151" userDrawn="1">
          <p15:clr>
            <a:srgbClr val="FBAE40"/>
          </p15:clr>
        </p15:guide>
        <p15:guide id="3" orient="horz" pos="1275" userDrawn="1">
          <p15:clr>
            <a:srgbClr val="FBAE40"/>
          </p15:clr>
        </p15:guide>
        <p15:guide id="4" orient="horz" pos="3521" userDrawn="1">
          <p15:clr>
            <a:srgbClr val="FBAE40"/>
          </p15:clr>
        </p15:guide>
        <p15:guide id="5" pos="3636" userDrawn="1">
          <p15:clr>
            <a:srgbClr val="FBAE40"/>
          </p15:clr>
        </p15:guide>
        <p15:guide id="6" pos="40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_4 Spalte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5E46E9D-588A-421A-84DB-0259C979F729}"/>
              </a:ext>
            </a:extLst>
          </p:cNvPr>
          <p:cNvSpPr>
            <a:spLocks noGrp="1"/>
          </p:cNvSpPr>
          <p:nvPr>
            <p:ph type="body" idx="1"/>
          </p:nvPr>
        </p:nvSpPr>
        <p:spPr>
          <a:xfrm>
            <a:off x="444333" y="2024063"/>
            <a:ext cx="2664000" cy="3879273"/>
          </a:xfrm>
          <a:ln>
            <a:noFill/>
          </a:ln>
        </p:spPr>
        <p:txBody>
          <a:bodyPr>
            <a:noAutofit/>
          </a:bodyPr>
          <a:lstStyle>
            <a:lvl1pPr marL="171450" indent="-1714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sp>
        <p:nvSpPr>
          <p:cNvPr id="14" name="Textplatzhalter 2">
            <a:extLst>
              <a:ext uri="{FF2B5EF4-FFF2-40B4-BE49-F238E27FC236}">
                <a16:creationId xmlns:a16="http://schemas.microsoft.com/office/drawing/2014/main" id="{7569B7B7-A969-4CB9-A754-18956039362D}"/>
              </a:ext>
            </a:extLst>
          </p:cNvPr>
          <p:cNvSpPr>
            <a:spLocks noGrp="1"/>
          </p:cNvSpPr>
          <p:nvPr>
            <p:ph type="body" idx="10"/>
          </p:nvPr>
        </p:nvSpPr>
        <p:spPr>
          <a:xfrm>
            <a:off x="3325683" y="2024063"/>
            <a:ext cx="2664000" cy="3879272"/>
          </a:xfrm>
          <a:ln>
            <a:noFill/>
          </a:ln>
        </p:spPr>
        <p:txBody>
          <a:bodyPr>
            <a:noAutofit/>
          </a:bodyPr>
          <a:lstStyle>
            <a:lvl1pPr marL="285750" indent="-2857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5" name="Textplatzhalter 2">
            <a:extLst>
              <a:ext uri="{FF2B5EF4-FFF2-40B4-BE49-F238E27FC236}">
                <a16:creationId xmlns:a16="http://schemas.microsoft.com/office/drawing/2014/main" id="{38A3CD33-D99A-4553-95A0-44B01DA151AA}"/>
              </a:ext>
            </a:extLst>
          </p:cNvPr>
          <p:cNvSpPr>
            <a:spLocks noGrp="1"/>
          </p:cNvSpPr>
          <p:nvPr>
            <p:ph type="body" idx="11"/>
          </p:nvPr>
        </p:nvSpPr>
        <p:spPr>
          <a:xfrm>
            <a:off x="6202318" y="2023232"/>
            <a:ext cx="2659427" cy="3879271"/>
          </a:xfrm>
          <a:ln>
            <a:noFill/>
          </a:ln>
        </p:spPr>
        <p:txBody>
          <a:bodyPr>
            <a:normAutofit/>
          </a:bodyPr>
          <a:lstStyle>
            <a:lvl1pPr marL="285750" indent="-2857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6" name="Textplatzhalter 2">
            <a:extLst>
              <a:ext uri="{FF2B5EF4-FFF2-40B4-BE49-F238E27FC236}">
                <a16:creationId xmlns:a16="http://schemas.microsoft.com/office/drawing/2014/main" id="{CB5D1E16-F1BA-4A2A-A6D3-89956A9711D8}"/>
              </a:ext>
            </a:extLst>
          </p:cNvPr>
          <p:cNvSpPr>
            <a:spLocks noGrp="1"/>
          </p:cNvSpPr>
          <p:nvPr>
            <p:ph type="body" idx="12"/>
          </p:nvPr>
        </p:nvSpPr>
        <p:spPr>
          <a:xfrm>
            <a:off x="9083666" y="2024063"/>
            <a:ext cx="2664000" cy="3878440"/>
          </a:xfrm>
          <a:ln>
            <a:noFill/>
          </a:ln>
        </p:spPr>
        <p:txBody>
          <a:bodyPr>
            <a:normAutofit/>
          </a:bodyPr>
          <a:lstStyle>
            <a:lvl1pPr marL="285750" indent="-285750" algn="just">
              <a:lnSpc>
                <a:spcPct val="100000"/>
              </a:lnSpc>
              <a:buClr>
                <a:srgbClr val="FB9B23"/>
              </a:buClr>
              <a:buFont typeface="Arial" panose="020B0604020202020204" pitchFamily="34" charset="0"/>
              <a:buChar char="•"/>
              <a:defRPr sz="1400">
                <a:solidFill>
                  <a:schemeClr val="tx1">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7" name="Textplatzhalter 2">
            <a:extLst>
              <a:ext uri="{FF2B5EF4-FFF2-40B4-BE49-F238E27FC236}">
                <a16:creationId xmlns:a16="http://schemas.microsoft.com/office/drawing/2014/main" id="{54BB616F-B4B6-41C8-9D36-17566176B7A9}"/>
              </a:ext>
            </a:extLst>
          </p:cNvPr>
          <p:cNvSpPr>
            <a:spLocks noGrp="1"/>
          </p:cNvSpPr>
          <p:nvPr>
            <p:ph type="body" idx="13"/>
          </p:nvPr>
        </p:nvSpPr>
        <p:spPr>
          <a:xfrm>
            <a:off x="444333" y="1395449"/>
            <a:ext cx="2668164" cy="623455"/>
          </a:xfrm>
          <a:ln>
            <a:noFill/>
          </a:ln>
        </p:spPr>
        <p:txBody>
          <a:bodyPr>
            <a:noAutofit/>
          </a:bodyPr>
          <a:lstStyle>
            <a:lvl1pPr marL="0" indent="0" algn="just">
              <a:lnSpc>
                <a:spcPct val="100000"/>
              </a:lnSpc>
              <a:buFont typeface="Arial" panose="020B0604020202020204" pitchFamily="34" charset="0"/>
              <a:buNone/>
              <a:defRPr sz="1400" cap="all" baseline="0">
                <a:solidFill>
                  <a:srgbClr val="FB9B2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8" name="Textplatzhalter 2">
            <a:extLst>
              <a:ext uri="{FF2B5EF4-FFF2-40B4-BE49-F238E27FC236}">
                <a16:creationId xmlns:a16="http://schemas.microsoft.com/office/drawing/2014/main" id="{B9828E8D-20CF-44FF-987B-9EE3D3AA35FE}"/>
              </a:ext>
            </a:extLst>
          </p:cNvPr>
          <p:cNvSpPr>
            <a:spLocks noGrp="1"/>
          </p:cNvSpPr>
          <p:nvPr>
            <p:ph type="body" idx="14"/>
          </p:nvPr>
        </p:nvSpPr>
        <p:spPr>
          <a:xfrm>
            <a:off x="3325683" y="1395452"/>
            <a:ext cx="2664000" cy="623455"/>
          </a:xfrm>
          <a:ln>
            <a:noFill/>
          </a:ln>
        </p:spPr>
        <p:txBody>
          <a:bodyPr>
            <a:normAutofit/>
          </a:bodyPr>
          <a:lstStyle>
            <a:lvl1pPr marL="0" indent="0" algn="just">
              <a:lnSpc>
                <a:spcPct val="100000"/>
              </a:lnSpc>
              <a:buFont typeface="Arial" panose="020B0604020202020204" pitchFamily="34" charset="0"/>
              <a:buNone/>
              <a:defRPr lang="de-DE" sz="1400" kern="1200" cap="all" baseline="0" dirty="0">
                <a:solidFill>
                  <a:srgbClr val="FB9B23"/>
                </a:solidFill>
                <a:latin typeface="+mj-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19" name="Textplatzhalter 2">
            <a:extLst>
              <a:ext uri="{FF2B5EF4-FFF2-40B4-BE49-F238E27FC236}">
                <a16:creationId xmlns:a16="http://schemas.microsoft.com/office/drawing/2014/main" id="{CFDA965D-238F-4D5D-8B63-164E8A84C1A5}"/>
              </a:ext>
            </a:extLst>
          </p:cNvPr>
          <p:cNvSpPr>
            <a:spLocks noGrp="1"/>
          </p:cNvSpPr>
          <p:nvPr>
            <p:ph type="body" idx="15"/>
          </p:nvPr>
        </p:nvSpPr>
        <p:spPr>
          <a:xfrm>
            <a:off x="6202317" y="1395450"/>
            <a:ext cx="2659427" cy="623455"/>
          </a:xfrm>
          <a:ln>
            <a:noFill/>
          </a:ln>
        </p:spPr>
        <p:txBody>
          <a:bodyPr>
            <a:noAutofit/>
          </a:bodyPr>
          <a:lstStyle>
            <a:lvl1pPr marL="0" indent="0" algn="just">
              <a:lnSpc>
                <a:spcPct val="100000"/>
              </a:lnSpc>
              <a:buFont typeface="Arial" panose="020B0604020202020204" pitchFamily="34" charset="0"/>
              <a:buNone/>
              <a:defRPr lang="de-DE" sz="1400" kern="1200" cap="all" baseline="0" dirty="0">
                <a:solidFill>
                  <a:srgbClr val="FB9B23"/>
                </a:solidFill>
                <a:latin typeface="+mj-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sp>
        <p:nvSpPr>
          <p:cNvPr id="20" name="Textplatzhalter 2">
            <a:extLst>
              <a:ext uri="{FF2B5EF4-FFF2-40B4-BE49-F238E27FC236}">
                <a16:creationId xmlns:a16="http://schemas.microsoft.com/office/drawing/2014/main" id="{E9C6ED82-BA3E-48A9-8081-5D2E12202249}"/>
              </a:ext>
            </a:extLst>
          </p:cNvPr>
          <p:cNvSpPr>
            <a:spLocks noGrp="1"/>
          </p:cNvSpPr>
          <p:nvPr>
            <p:ph type="body" idx="16"/>
          </p:nvPr>
        </p:nvSpPr>
        <p:spPr>
          <a:xfrm>
            <a:off x="9083667" y="1395450"/>
            <a:ext cx="2664000" cy="623455"/>
          </a:xfrm>
          <a:ln>
            <a:noFill/>
          </a:ln>
        </p:spPr>
        <p:txBody>
          <a:bodyPr>
            <a:normAutofit/>
          </a:bodyPr>
          <a:lstStyle>
            <a:lvl1pPr marL="0" indent="0" algn="just">
              <a:lnSpc>
                <a:spcPct val="100000"/>
              </a:lnSpc>
              <a:buFont typeface="Arial" panose="020B0604020202020204" pitchFamily="34" charset="0"/>
              <a:buNone/>
              <a:defRPr sz="1400" cap="all" baseline="0">
                <a:solidFill>
                  <a:srgbClr val="FB9B2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a:t>Mastertextformat bearbeiten</a:t>
            </a:r>
          </a:p>
        </p:txBody>
      </p:sp>
      <p:cxnSp>
        <p:nvCxnSpPr>
          <p:cNvPr id="21" name="Gerader Verbinder 20">
            <a:extLst>
              <a:ext uri="{FF2B5EF4-FFF2-40B4-BE49-F238E27FC236}">
                <a16:creationId xmlns:a16="http://schemas.microsoft.com/office/drawing/2014/main" id="{42DCEC3D-A1FC-412E-8571-C43E673D612C}"/>
              </a:ext>
            </a:extLst>
          </p:cNvPr>
          <p:cNvCxnSpPr>
            <a:cxnSpLocks/>
          </p:cNvCxnSpPr>
          <p:nvPr userDrawn="1"/>
        </p:nvCxnSpPr>
        <p:spPr>
          <a:xfrm>
            <a:off x="3212670"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C3A9CE0-9E5E-4B44-A2FF-878215949B2B}"/>
              </a:ext>
            </a:extLst>
          </p:cNvPr>
          <p:cNvCxnSpPr>
            <a:cxnSpLocks/>
          </p:cNvCxnSpPr>
          <p:nvPr userDrawn="1"/>
        </p:nvCxnSpPr>
        <p:spPr>
          <a:xfrm>
            <a:off x="6096000"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1A6F98E-8AE0-4134-9184-1B016288A9F5}"/>
              </a:ext>
            </a:extLst>
          </p:cNvPr>
          <p:cNvCxnSpPr>
            <a:cxnSpLocks/>
          </p:cNvCxnSpPr>
          <p:nvPr userDrawn="1"/>
        </p:nvCxnSpPr>
        <p:spPr>
          <a:xfrm>
            <a:off x="8973187"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vl1pPr>
          </a:lstStyle>
          <a:p>
            <a:endParaRPr lang="de-DE"/>
          </a:p>
        </p:txBody>
      </p:sp>
      <p:sp>
        <p:nvSpPr>
          <p:cNvPr id="4" name="Titel 3">
            <a:extLst>
              <a:ext uri="{FF2B5EF4-FFF2-40B4-BE49-F238E27FC236}">
                <a16:creationId xmlns:a16="http://schemas.microsoft.com/office/drawing/2014/main" id="{F548047D-7FA0-4A67-81BC-564F82296F45}"/>
              </a:ext>
            </a:extLst>
          </p:cNvPr>
          <p:cNvSpPr>
            <a:spLocks noGrp="1"/>
          </p:cNvSpPr>
          <p:nvPr>
            <p:ph type="title"/>
          </p:nvPr>
        </p:nvSpPr>
        <p:spPr/>
        <p:txBody>
          <a:bodyPr/>
          <a:lstStyle/>
          <a:p>
            <a:r>
              <a:rPr lang="de-DE"/>
              <a:t>Mastertitelformat bearbeiten</a:t>
            </a:r>
          </a:p>
        </p:txBody>
      </p:sp>
      <p:cxnSp>
        <p:nvCxnSpPr>
          <p:cNvPr id="23" name="Gerader Verbinder 22">
            <a:extLst>
              <a:ext uri="{FF2B5EF4-FFF2-40B4-BE49-F238E27FC236}">
                <a16:creationId xmlns:a16="http://schemas.microsoft.com/office/drawing/2014/main" id="{767E7824-5CC9-4851-9576-C3241D6C0289}"/>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039455"/>
      </p:ext>
    </p:extLst>
  </p:cSld>
  <p:clrMapOvr>
    <a:masterClrMapping/>
  </p:clrMapOvr>
  <p:extLst>
    <p:ext uri="{DCECCB84-F9BA-43D5-87BE-67443E8EF086}">
      <p15:sldGuideLst xmlns:p15="http://schemas.microsoft.com/office/powerpoint/2012/main">
        <p15:guide id="1" orient="horz" pos="3725" userDrawn="1">
          <p15:clr>
            <a:srgbClr val="FBAE40"/>
          </p15:clr>
        </p15:guide>
        <p15:guide id="2" orient="horz" pos="1275" userDrawn="1">
          <p15:clr>
            <a:srgbClr val="FBAE40"/>
          </p15:clr>
        </p15:guide>
        <p15:guide id="3" orient="horz" pos="867" userDrawn="1">
          <p15:clr>
            <a:srgbClr val="FBAE40"/>
          </p15:clr>
        </p15:guide>
        <p15:guide id="4" pos="7423" userDrawn="1">
          <p15:clr>
            <a:srgbClr val="FBAE40"/>
          </p15:clr>
        </p15:guide>
        <p15:guide id="5" orient="horz" pos="3748" userDrawn="1">
          <p15:clr>
            <a:srgbClr val="FBAE40"/>
          </p15:clr>
        </p15:guide>
        <p15:guide id="6" pos="2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stungsportfolio">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82E95688-903D-41BF-B823-0DB73A5A8AED}"/>
              </a:ext>
            </a:extLst>
          </p:cNvPr>
          <p:cNvCxnSpPr>
            <a:cxnSpLocks/>
          </p:cNvCxnSpPr>
          <p:nvPr userDrawn="1"/>
        </p:nvCxnSpPr>
        <p:spPr>
          <a:xfrm>
            <a:off x="6096000" y="0"/>
            <a:ext cx="0" cy="274023"/>
          </a:xfrm>
          <a:prstGeom prst="line">
            <a:avLst/>
          </a:prstGeom>
          <a:ln>
            <a:solidFill>
              <a:srgbClr val="FB9B2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2DCEC3D-A1FC-412E-8571-C43E673D612C}"/>
              </a:ext>
            </a:extLst>
          </p:cNvPr>
          <p:cNvCxnSpPr>
            <a:cxnSpLocks/>
          </p:cNvCxnSpPr>
          <p:nvPr userDrawn="1"/>
        </p:nvCxnSpPr>
        <p:spPr>
          <a:xfrm>
            <a:off x="3212671"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C3A9CE0-9E5E-4B44-A2FF-878215949B2B}"/>
              </a:ext>
            </a:extLst>
          </p:cNvPr>
          <p:cNvCxnSpPr>
            <a:cxnSpLocks/>
          </p:cNvCxnSpPr>
          <p:nvPr userDrawn="1"/>
        </p:nvCxnSpPr>
        <p:spPr>
          <a:xfrm>
            <a:off x="6096000"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1A6F98E-8AE0-4134-9184-1B016288A9F5}"/>
              </a:ext>
            </a:extLst>
          </p:cNvPr>
          <p:cNvCxnSpPr>
            <a:cxnSpLocks/>
          </p:cNvCxnSpPr>
          <p:nvPr userDrawn="1"/>
        </p:nvCxnSpPr>
        <p:spPr>
          <a:xfrm>
            <a:off x="8973187" y="1339145"/>
            <a:ext cx="0" cy="46108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5389FD0A-87CB-45F2-B70E-D1788227A8A6}"/>
              </a:ext>
            </a:extLst>
          </p:cNvPr>
          <p:cNvSpPr>
            <a:spLocks noGrp="1"/>
          </p:cNvSpPr>
          <p:nvPr>
            <p:ph type="ftr" sz="quarter" idx="17"/>
          </p:nvPr>
        </p:nvSpPr>
        <p:spPr/>
        <p:txBody>
          <a:bodyPr/>
          <a:lstStyle>
            <a:lvl1pPr algn="r">
              <a:defRPr/>
            </a:lvl1pPr>
          </a:lstStyle>
          <a:p>
            <a:endParaRPr lang="de-DE"/>
          </a:p>
        </p:txBody>
      </p:sp>
      <p:cxnSp>
        <p:nvCxnSpPr>
          <p:cNvPr id="24" name="Gerader Verbinder 23">
            <a:extLst>
              <a:ext uri="{FF2B5EF4-FFF2-40B4-BE49-F238E27FC236}">
                <a16:creationId xmlns:a16="http://schemas.microsoft.com/office/drawing/2014/main" id="{F6BA474D-FF8E-4364-8BBD-634B95084AB0}"/>
              </a:ext>
            </a:extLst>
          </p:cNvPr>
          <p:cNvCxnSpPr>
            <a:cxnSpLocks/>
          </p:cNvCxnSpPr>
          <p:nvPr userDrawn="1"/>
        </p:nvCxnSpPr>
        <p:spPr>
          <a:xfrm>
            <a:off x="426000" y="6234436"/>
            <a:ext cx="113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4660D9F6-BC6C-41A3-982F-213D3CF0905A}"/>
              </a:ext>
            </a:extLst>
          </p:cNvPr>
          <p:cNvSpPr txBox="1"/>
          <p:nvPr userDrawn="1"/>
        </p:nvSpPr>
        <p:spPr>
          <a:xfrm>
            <a:off x="3708404" y="326040"/>
            <a:ext cx="4775192" cy="307777"/>
          </a:xfrm>
          <a:prstGeom prst="rect">
            <a:avLst/>
          </a:prstGeom>
          <a:noFill/>
        </p:spPr>
        <p:txBody>
          <a:bodyPr wrap="square" rtlCol="0">
            <a:spAutoFit/>
          </a:bodyPr>
          <a:lstStyle/>
          <a:p>
            <a:pPr algn="ctr"/>
            <a:r>
              <a:rPr kumimoji="0" lang="de-DE" sz="1400" b="1" i="0" u="none" strike="noStrike" kern="1200" cap="all" spc="0" normalizeH="0" baseline="0" noProof="0">
                <a:ln>
                  <a:noFill/>
                </a:ln>
                <a:solidFill>
                  <a:schemeClr val="tx1">
                    <a:lumMod val="75000"/>
                  </a:schemeClr>
                </a:solidFill>
                <a:effectLst/>
                <a:uLnTx/>
                <a:uFillTx/>
                <a:latin typeface="+mj-lt"/>
                <a:ea typeface="+mj-ea"/>
                <a:cs typeface="+mj-cs"/>
              </a:rPr>
              <a:t>UNSER LEISTUNGSPORTFOLIO</a:t>
            </a:r>
            <a:endParaRPr lang="de-DE" b="1">
              <a:solidFill>
                <a:schemeClr val="tx1">
                  <a:lumMod val="75000"/>
                </a:schemeClr>
              </a:solidFill>
              <a:latin typeface="+mj-lt"/>
            </a:endParaRPr>
          </a:p>
        </p:txBody>
      </p:sp>
      <p:sp>
        <p:nvSpPr>
          <p:cNvPr id="6" name="Textfeld 5">
            <a:extLst>
              <a:ext uri="{FF2B5EF4-FFF2-40B4-BE49-F238E27FC236}">
                <a16:creationId xmlns:a16="http://schemas.microsoft.com/office/drawing/2014/main" id="{A375833A-EE7B-441E-B4DC-0E45AD9FF556}"/>
              </a:ext>
            </a:extLst>
          </p:cNvPr>
          <p:cNvSpPr txBox="1"/>
          <p:nvPr userDrawn="1"/>
        </p:nvSpPr>
        <p:spPr>
          <a:xfrm>
            <a:off x="459913" y="1390290"/>
            <a:ext cx="26567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kumimoji="0" lang="de-DE" sz="1400" b="0" i="0" u="none" strike="noStrike" kern="1200" cap="none" spc="0" normalizeH="0" baseline="0" noProof="0">
                <a:ln>
                  <a:noFill/>
                </a:ln>
                <a:solidFill>
                  <a:srgbClr val="FB9B23"/>
                </a:solidFill>
                <a:effectLst/>
                <a:uLnTx/>
                <a:uFillTx/>
                <a:latin typeface="+mn-lt"/>
                <a:ea typeface="+mn-ea"/>
                <a:cs typeface="+mn-cs"/>
              </a:rPr>
              <a:t>STRATEGIE- UND ORGA- NISATIONSENTWICKLUNG</a:t>
            </a:r>
          </a:p>
        </p:txBody>
      </p:sp>
      <p:sp>
        <p:nvSpPr>
          <p:cNvPr id="7" name="Textfeld 6">
            <a:extLst>
              <a:ext uri="{FF2B5EF4-FFF2-40B4-BE49-F238E27FC236}">
                <a16:creationId xmlns:a16="http://schemas.microsoft.com/office/drawing/2014/main" id="{81F8DD38-05C1-47BE-BF7E-8B8759AF0F87}"/>
              </a:ext>
            </a:extLst>
          </p:cNvPr>
          <p:cNvSpPr txBox="1"/>
          <p:nvPr userDrawn="1"/>
        </p:nvSpPr>
        <p:spPr>
          <a:xfrm>
            <a:off x="442911" y="2032638"/>
            <a:ext cx="2664000" cy="345889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Vision, Werte und Leitbild</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Kulturentwicklung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Geschäftsmodellentwicklung und Innovations-</a:t>
            </a:r>
            <a:r>
              <a:rPr kumimoji="0" lang="de-DE" sz="1300" b="0" i="0" u="none" strike="noStrike" kern="1200" cap="none" spc="0" normalizeH="0" baseline="0" noProof="0" err="1">
                <a:ln>
                  <a:noFill/>
                </a:ln>
                <a:solidFill>
                  <a:schemeClr val="tx1">
                    <a:lumMod val="75000"/>
                  </a:schemeClr>
                </a:solidFill>
                <a:effectLst/>
                <a:uLnTx/>
                <a:uFillTx/>
                <a:latin typeface="+mn-lt"/>
                <a:ea typeface="+mn-ea"/>
                <a:cs typeface="+mn-cs"/>
              </a:rPr>
              <a:t>Mgmt</a:t>
            </a: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Strukturentwicklung, Rollen und Prozesse</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Changemanagement und Transformations-begleitung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HR-Beratung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err="1">
                <a:ln>
                  <a:noFill/>
                </a:ln>
                <a:solidFill>
                  <a:schemeClr val="tx1">
                    <a:lumMod val="75000"/>
                  </a:schemeClr>
                </a:solidFill>
                <a:effectLst/>
                <a:uLnTx/>
                <a:uFillTx/>
                <a:latin typeface="+mn-lt"/>
                <a:ea typeface="+mn-ea"/>
                <a:cs typeface="+mn-cs"/>
              </a:rPr>
              <a:t>Vetriebsberatung</a:t>
            </a: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Agile Methoden und Arbeitsweisen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25" name="Textfeld 24">
            <a:extLst>
              <a:ext uri="{FF2B5EF4-FFF2-40B4-BE49-F238E27FC236}">
                <a16:creationId xmlns:a16="http://schemas.microsoft.com/office/drawing/2014/main" id="{261BE3C7-1721-4AF0-B6FF-0CEB11AD9D8C}"/>
              </a:ext>
            </a:extLst>
          </p:cNvPr>
          <p:cNvSpPr txBox="1"/>
          <p:nvPr userDrawn="1"/>
        </p:nvSpPr>
        <p:spPr>
          <a:xfrm>
            <a:off x="3325683" y="1390290"/>
            <a:ext cx="2664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kumimoji="0" lang="de-DE" sz="1400" b="0" i="0" u="none" strike="noStrike" kern="1200" cap="none" spc="0" normalizeH="0" baseline="0" noProof="0">
                <a:ln>
                  <a:noFill/>
                </a:ln>
                <a:solidFill>
                  <a:srgbClr val="FB9B23"/>
                </a:solidFill>
                <a:effectLst/>
                <a:uLnTx/>
                <a:uFillTx/>
                <a:latin typeface="+mn-lt"/>
                <a:ea typeface="+mn-ea"/>
                <a:cs typeface="+mn-cs"/>
              </a:rPr>
              <a:t>FÜHRUNGSKRÄFTE-ENTWICKLUNG</a:t>
            </a:r>
          </a:p>
        </p:txBody>
      </p:sp>
      <p:sp>
        <p:nvSpPr>
          <p:cNvPr id="11" name="Textfeld 10">
            <a:extLst>
              <a:ext uri="{FF2B5EF4-FFF2-40B4-BE49-F238E27FC236}">
                <a16:creationId xmlns:a16="http://schemas.microsoft.com/office/drawing/2014/main" id="{B2B5CE61-133D-49FE-9CFB-BE61E6A845C6}"/>
              </a:ext>
            </a:extLst>
          </p:cNvPr>
          <p:cNvSpPr txBox="1"/>
          <p:nvPr userDrawn="1"/>
        </p:nvSpPr>
        <p:spPr>
          <a:xfrm>
            <a:off x="3325406" y="2032638"/>
            <a:ext cx="2664000" cy="353532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Selbstführung und Führungsverständnis</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Mitarbeitergespräche führen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Teamführung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Virtuelle/ dezentrale Führung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Agile Führung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Organisationen führen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Coaching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Potenzialerkennung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28" name="Textfeld 27">
            <a:extLst>
              <a:ext uri="{FF2B5EF4-FFF2-40B4-BE49-F238E27FC236}">
                <a16:creationId xmlns:a16="http://schemas.microsoft.com/office/drawing/2014/main" id="{3742DCBB-38E3-4456-A76E-DB50D5B93177}"/>
              </a:ext>
            </a:extLst>
          </p:cNvPr>
          <p:cNvSpPr txBox="1"/>
          <p:nvPr userDrawn="1"/>
        </p:nvSpPr>
        <p:spPr>
          <a:xfrm>
            <a:off x="6197745" y="1390290"/>
            <a:ext cx="2664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kumimoji="0" lang="de-DE" sz="1400" b="0" i="0" u="none" strike="noStrike" kern="1200" cap="none" spc="0" normalizeH="0" baseline="0" noProof="0">
                <a:ln>
                  <a:noFill/>
                </a:ln>
                <a:solidFill>
                  <a:srgbClr val="FB9B23"/>
                </a:solidFill>
                <a:effectLst/>
                <a:uLnTx/>
                <a:uFillTx/>
                <a:latin typeface="+mn-lt"/>
                <a:ea typeface="+mn-ea"/>
                <a:cs typeface="+mn-cs"/>
              </a:rPr>
              <a:t>ZUSAMMENARBEIT UND KOMMUNIKATION</a:t>
            </a:r>
          </a:p>
        </p:txBody>
      </p:sp>
      <p:sp>
        <p:nvSpPr>
          <p:cNvPr id="12" name="Textfeld 11">
            <a:extLst>
              <a:ext uri="{FF2B5EF4-FFF2-40B4-BE49-F238E27FC236}">
                <a16:creationId xmlns:a16="http://schemas.microsoft.com/office/drawing/2014/main" id="{84A21ACF-AFFF-41AA-A4B9-FA128EDF4DA6}"/>
              </a:ext>
            </a:extLst>
          </p:cNvPr>
          <p:cNvSpPr txBox="1"/>
          <p:nvPr userDrawn="1"/>
        </p:nvSpPr>
        <p:spPr>
          <a:xfrm>
            <a:off x="6197745" y="2032638"/>
            <a:ext cx="2664000" cy="327884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Teamentwicklung Teamleistung verbessern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Meetings effizient gestalten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Konfliktmanagement</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Bedeutsame Gespräche führen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Kundenbeziehungen wirksam gestalten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Vertriebsperformance steigern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13" name="Textfeld 12">
            <a:extLst>
              <a:ext uri="{FF2B5EF4-FFF2-40B4-BE49-F238E27FC236}">
                <a16:creationId xmlns:a16="http://schemas.microsoft.com/office/drawing/2014/main" id="{EC658D49-0DAF-494C-88EF-BFBDBE9BBE76}"/>
              </a:ext>
            </a:extLst>
          </p:cNvPr>
          <p:cNvSpPr txBox="1"/>
          <p:nvPr userDrawn="1"/>
        </p:nvSpPr>
        <p:spPr>
          <a:xfrm>
            <a:off x="9083666" y="1390289"/>
            <a:ext cx="26639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FB9B23"/>
              </a:buClr>
              <a:buSzTx/>
              <a:buFont typeface="Arial" panose="020B0604020202020204" pitchFamily="34" charset="0"/>
              <a:buNone/>
              <a:tabLst/>
              <a:defRPr/>
            </a:pPr>
            <a:r>
              <a:rPr kumimoji="0" lang="de-DE" sz="1400" b="0" i="0" u="none" strike="noStrike" kern="1200" cap="none" spc="0" normalizeH="0" baseline="0" noProof="0">
                <a:ln>
                  <a:noFill/>
                </a:ln>
                <a:solidFill>
                  <a:srgbClr val="FB9B23"/>
                </a:solidFill>
                <a:effectLst/>
                <a:uLnTx/>
                <a:uFillTx/>
                <a:latin typeface="+mn-lt"/>
                <a:ea typeface="+mn-ea"/>
                <a:cs typeface="+mn-cs"/>
              </a:rPr>
              <a:t>PROJEKTMANAGEMENT</a:t>
            </a:r>
          </a:p>
        </p:txBody>
      </p:sp>
      <p:sp>
        <p:nvSpPr>
          <p:cNvPr id="22" name="Textfeld 21">
            <a:extLst>
              <a:ext uri="{FF2B5EF4-FFF2-40B4-BE49-F238E27FC236}">
                <a16:creationId xmlns:a16="http://schemas.microsoft.com/office/drawing/2014/main" id="{64A2E29C-6696-4A62-9C27-3C8196362B3C}"/>
              </a:ext>
            </a:extLst>
          </p:cNvPr>
          <p:cNvSpPr txBox="1"/>
          <p:nvPr userDrawn="1"/>
        </p:nvSpPr>
        <p:spPr>
          <a:xfrm>
            <a:off x="9079792" y="2032638"/>
            <a:ext cx="2663967" cy="297055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Klassisches Projektmanagement</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Agiles Projektmanagement</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Implementierung von Projektstrukturen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Laterale Führung</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Techniken und Methoden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r>
              <a:rPr kumimoji="0" lang="de-DE" sz="1300" b="0" i="0" u="none" strike="noStrike" kern="1200" cap="none" spc="0" normalizeH="0" baseline="0" noProof="0">
                <a:ln>
                  <a:noFill/>
                </a:ln>
                <a:solidFill>
                  <a:schemeClr val="tx1">
                    <a:lumMod val="75000"/>
                  </a:schemeClr>
                </a:solidFill>
                <a:effectLst/>
                <a:uLnTx/>
                <a:uFillTx/>
                <a:latin typeface="+mn-lt"/>
                <a:ea typeface="+mn-ea"/>
                <a:cs typeface="+mn-cs"/>
              </a:rPr>
              <a:t>Implementierung von Projektstrukturen</a:t>
            </a: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B9B23"/>
              </a:buClr>
              <a:buSzTx/>
              <a:buFont typeface="Arial" panose="020B0604020202020204" pitchFamily="34" charset="0"/>
              <a:buChar char="•"/>
              <a:tabLst/>
              <a:defRPr/>
            </a:pPr>
            <a:endParaRPr kumimoji="0" lang="de-DE" sz="1300" b="0" i="0" u="none" strike="noStrike" kern="1200" cap="none" spc="0" normalizeH="0" baseline="0" noProof="0">
              <a:ln>
                <a:noFill/>
              </a:ln>
              <a:solidFill>
                <a:schemeClr val="tx1">
                  <a:lumMod val="75000"/>
                </a:schemeClr>
              </a:solidFill>
              <a:effectLst/>
              <a:uLnTx/>
              <a:uFillTx/>
              <a:latin typeface="+mn-lt"/>
              <a:ea typeface="+mn-ea"/>
              <a:cs typeface="+mn-cs"/>
            </a:endParaRPr>
          </a:p>
        </p:txBody>
      </p:sp>
    </p:spTree>
    <p:extLst>
      <p:ext uri="{BB962C8B-B14F-4D97-AF65-F5344CB8AC3E}">
        <p14:creationId xmlns:p14="http://schemas.microsoft.com/office/powerpoint/2010/main" val="2537539364"/>
      </p:ext>
    </p:extLst>
  </p:cSld>
  <p:clrMapOvr>
    <a:masterClrMapping/>
  </p:clrMapOvr>
  <p:extLst>
    <p:ext uri="{DCECCB84-F9BA-43D5-87BE-67443E8EF086}">
      <p15:sldGuideLst xmlns:p15="http://schemas.microsoft.com/office/powerpoint/2012/main">
        <p15:guide id="1" orient="horz" pos="3725" userDrawn="1">
          <p15:clr>
            <a:srgbClr val="FBAE40"/>
          </p15:clr>
        </p15:guide>
        <p15:guide id="2" orient="horz" pos="1275" userDrawn="1">
          <p15:clr>
            <a:srgbClr val="FBAE40"/>
          </p15:clr>
        </p15:guide>
        <p15:guide id="3" orient="horz" pos="867" userDrawn="1">
          <p15:clr>
            <a:srgbClr val="FBAE40"/>
          </p15:clr>
        </p15:guide>
        <p15:guide id="4" pos="7423" userDrawn="1">
          <p15:clr>
            <a:srgbClr val="FBAE40"/>
          </p15:clr>
        </p15:guide>
        <p15:guide id="5" orient="horz" pos="3748" userDrawn="1">
          <p15:clr>
            <a:srgbClr val="FBAE40"/>
          </p15:clr>
        </p15:guide>
        <p15:guide id="6" pos="27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3.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3AAB25-7F55-4244-A897-8AA4AD040D41}"/>
              </a:ext>
            </a:extLst>
          </p:cNvPr>
          <p:cNvSpPr>
            <a:spLocks noGrp="1"/>
          </p:cNvSpPr>
          <p:nvPr>
            <p:ph type="title"/>
          </p:nvPr>
        </p:nvSpPr>
        <p:spPr>
          <a:xfrm>
            <a:off x="3458520" y="289619"/>
            <a:ext cx="5274961" cy="422604"/>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E6D1537-1C4C-46C0-BD44-2ED6B0F9A769}"/>
              </a:ext>
            </a:extLst>
          </p:cNvPr>
          <p:cNvSpPr>
            <a:spLocks noGrp="1"/>
          </p:cNvSpPr>
          <p:nvPr>
            <p:ph type="body" idx="1"/>
          </p:nvPr>
        </p:nvSpPr>
        <p:spPr>
          <a:xfrm>
            <a:off x="838200" y="1825625"/>
            <a:ext cx="10515600" cy="389630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extfeld 12">
            <a:extLst>
              <a:ext uri="{FF2B5EF4-FFF2-40B4-BE49-F238E27FC236}">
                <a16:creationId xmlns:a16="http://schemas.microsoft.com/office/drawing/2014/main" id="{1BDEAB8E-5834-4E04-B5BA-207337CCB063}"/>
              </a:ext>
            </a:extLst>
          </p:cNvPr>
          <p:cNvSpPr txBox="1"/>
          <p:nvPr userDrawn="1"/>
        </p:nvSpPr>
        <p:spPr>
          <a:xfrm>
            <a:off x="11267733" y="6465154"/>
            <a:ext cx="554640" cy="276999"/>
          </a:xfrm>
          <a:prstGeom prst="rect">
            <a:avLst/>
          </a:prstGeom>
          <a:noFill/>
        </p:spPr>
        <p:txBody>
          <a:bodyPr wrap="square" rtlCol="0">
            <a:spAutoFit/>
          </a:bodyPr>
          <a:lstStyle/>
          <a:p>
            <a:fld id="{F0CF23D7-2026-468A-9831-784DF5D88A6B}" type="slidenum">
              <a:rPr lang="de-DE" sz="1200" b="0" smtClean="0">
                <a:solidFill>
                  <a:schemeClr val="tx1">
                    <a:lumMod val="75000"/>
                  </a:schemeClr>
                </a:solidFill>
                <a:latin typeface="+mj-lt"/>
              </a:rPr>
              <a:t>‹Nr.›</a:t>
            </a:fld>
            <a:endParaRPr lang="de-DE" b="0">
              <a:solidFill>
                <a:schemeClr val="tx1">
                  <a:lumMod val="75000"/>
                </a:schemeClr>
              </a:solidFill>
              <a:latin typeface="+mj-lt"/>
            </a:endParaRPr>
          </a:p>
        </p:txBody>
      </p:sp>
      <p:sp>
        <p:nvSpPr>
          <p:cNvPr id="21" name="Fußzeilenplatzhalter 4">
            <a:extLst>
              <a:ext uri="{FF2B5EF4-FFF2-40B4-BE49-F238E27FC236}">
                <a16:creationId xmlns:a16="http://schemas.microsoft.com/office/drawing/2014/main" id="{48457814-2826-476D-9001-889A4EC57433}"/>
              </a:ext>
            </a:extLst>
          </p:cNvPr>
          <p:cNvSpPr>
            <a:spLocks noGrp="1"/>
          </p:cNvSpPr>
          <p:nvPr>
            <p:ph type="ftr" sz="quarter" idx="3"/>
          </p:nvPr>
        </p:nvSpPr>
        <p:spPr>
          <a:xfrm>
            <a:off x="8076637" y="6465154"/>
            <a:ext cx="3191096" cy="289979"/>
          </a:xfrm>
          <a:prstGeom prst="rect">
            <a:avLst/>
          </a:prstGeom>
        </p:spPr>
        <p:txBody>
          <a:bodyPr/>
          <a:lstStyle>
            <a:lvl1pPr>
              <a:defRPr sz="1200">
                <a:solidFill>
                  <a:schemeClr val="tx1">
                    <a:lumMod val="75000"/>
                  </a:schemeClr>
                </a:solidFill>
                <a:latin typeface="+mn-lt"/>
                <a:ea typeface="Source Serif Pro ExtraLight" panose="02040203050405020204" pitchFamily="18" charset="0"/>
              </a:defRPr>
            </a:lvl1pPr>
          </a:lstStyle>
          <a:p>
            <a:pPr algn="r"/>
            <a:endParaRPr lang="de-DE"/>
          </a:p>
        </p:txBody>
      </p:sp>
      <p:sp>
        <p:nvSpPr>
          <p:cNvPr id="14" name="Titelplatzhalter 1">
            <a:extLst>
              <a:ext uri="{FF2B5EF4-FFF2-40B4-BE49-F238E27FC236}">
                <a16:creationId xmlns:a16="http://schemas.microsoft.com/office/drawing/2014/main" id="{41412DA4-9ED8-4FE7-AA0A-D37B75B84A50}"/>
              </a:ext>
            </a:extLst>
          </p:cNvPr>
          <p:cNvSpPr txBox="1">
            <a:spLocks/>
          </p:cNvSpPr>
          <p:nvPr userDrawn="1"/>
        </p:nvSpPr>
        <p:spPr>
          <a:xfrm>
            <a:off x="3704448" y="289618"/>
            <a:ext cx="4783103" cy="422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400" kern="1200">
                <a:solidFill>
                  <a:schemeClr val="tx1"/>
                </a:solidFill>
                <a:latin typeface="Montserrat SemiBold" panose="00000700000000000000" pitchFamily="2" charset="0"/>
                <a:ea typeface="+mj-ea"/>
                <a:cs typeface="+mj-cs"/>
              </a:defRPr>
            </a:lvl1pPr>
          </a:lstStyle>
          <a:p>
            <a:endParaRPr lang="de-DE"/>
          </a:p>
        </p:txBody>
      </p:sp>
      <p:pic>
        <p:nvPicPr>
          <p:cNvPr id="12" name="Grafik 11">
            <a:extLst>
              <a:ext uri="{FF2B5EF4-FFF2-40B4-BE49-F238E27FC236}">
                <a16:creationId xmlns:a16="http://schemas.microsoft.com/office/drawing/2014/main" id="{05FDF339-8027-486F-8A76-5FA9BB998C5B}"/>
              </a:ext>
            </a:extLst>
          </p:cNvPr>
          <p:cNvPicPr>
            <a:picLocks noChangeAspect="1"/>
          </p:cNvPicPr>
          <p:nvPr userDrawn="1"/>
        </p:nvPicPr>
        <p:blipFill>
          <a:blip r:embed="rId55">
            <a:extLst>
              <a:ext uri="{28A0092B-C50C-407E-A947-70E740481C1C}">
                <a14:useLocalDpi xmlns:a14="http://schemas.microsoft.com/office/drawing/2010/main"/>
              </a:ext>
              <a:ext uri="{96DAC541-7B7A-43D3-8B79-37D633B846F1}">
                <asvg:svgBlip xmlns:asvg="http://schemas.microsoft.com/office/drawing/2016/SVG/main" r:embed="rId56"/>
              </a:ext>
            </a:extLst>
          </a:blip>
          <a:srcRect/>
          <a:stretch/>
        </p:blipFill>
        <p:spPr>
          <a:xfrm>
            <a:off x="518807" y="6405299"/>
            <a:ext cx="300076" cy="300076"/>
          </a:xfrm>
          <a:prstGeom prst="rect">
            <a:avLst/>
          </a:prstGeom>
        </p:spPr>
      </p:pic>
    </p:spTree>
    <p:extLst>
      <p:ext uri="{BB962C8B-B14F-4D97-AF65-F5344CB8AC3E}">
        <p14:creationId xmlns:p14="http://schemas.microsoft.com/office/powerpoint/2010/main" val="3825649678"/>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717" r:id="rId3"/>
    <p:sldLayoutId id="2147483699" r:id="rId4"/>
    <p:sldLayoutId id="2147483681" r:id="rId5"/>
    <p:sldLayoutId id="2147483726" r:id="rId6"/>
    <p:sldLayoutId id="2147483662" r:id="rId7"/>
    <p:sldLayoutId id="2147483665" r:id="rId8"/>
    <p:sldLayoutId id="2147483668" r:id="rId9"/>
    <p:sldLayoutId id="2147483677" r:id="rId10"/>
    <p:sldLayoutId id="2147483723" r:id="rId11"/>
    <p:sldLayoutId id="2147483669" r:id="rId12"/>
    <p:sldLayoutId id="2147483670" r:id="rId13"/>
    <p:sldLayoutId id="2147483685" r:id="rId14"/>
    <p:sldLayoutId id="2147483684" r:id="rId15"/>
    <p:sldLayoutId id="2147483722" r:id="rId16"/>
    <p:sldLayoutId id="2147483731" r:id="rId17"/>
    <p:sldLayoutId id="2147483655" r:id="rId18"/>
    <p:sldLayoutId id="2147483700" r:id="rId19"/>
    <p:sldLayoutId id="2147483673" r:id="rId20"/>
    <p:sldLayoutId id="2147483674" r:id="rId21"/>
    <p:sldLayoutId id="2147483727" r:id="rId22"/>
    <p:sldLayoutId id="2147483687" r:id="rId23"/>
    <p:sldLayoutId id="2147483729" r:id="rId24"/>
    <p:sldLayoutId id="2147483730" r:id="rId25"/>
    <p:sldLayoutId id="2147483728" r:id="rId26"/>
    <p:sldLayoutId id="2147483675" r:id="rId27"/>
    <p:sldLayoutId id="2147483686" r:id="rId28"/>
    <p:sldLayoutId id="2147483688" r:id="rId29"/>
    <p:sldLayoutId id="2147483704" r:id="rId30"/>
    <p:sldLayoutId id="2147483691" r:id="rId31"/>
    <p:sldLayoutId id="2147483690" r:id="rId32"/>
    <p:sldLayoutId id="2147483707" r:id="rId33"/>
    <p:sldLayoutId id="2147483716" r:id="rId34"/>
    <p:sldLayoutId id="2147483718" r:id="rId35"/>
    <p:sldLayoutId id="2147483705" r:id="rId36"/>
    <p:sldLayoutId id="2147483706"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21" r:id="rId46"/>
    <p:sldLayoutId id="2147483732" r:id="rId47"/>
    <p:sldLayoutId id="2147483652" r:id="rId48"/>
    <p:sldLayoutId id="2147483672" r:id="rId49"/>
    <p:sldLayoutId id="2147483724" r:id="rId50"/>
    <p:sldLayoutId id="2147483682" r:id="rId51"/>
    <p:sldLayoutId id="2147483702" r:id="rId52"/>
    <p:sldLayoutId id="2147483703" r:id="rId53"/>
  </p:sldLayoutIdLst>
  <p:hf sldNum="0" hdr="0" dt="0"/>
  <p:txStyles>
    <p:titleStyle>
      <a:lvl1pPr algn="ctr" defTabSz="914400" rtl="0" eaLnBrk="1" latinLnBrk="0" hangingPunct="1">
        <a:lnSpc>
          <a:spcPct val="90000"/>
        </a:lnSpc>
        <a:spcBef>
          <a:spcPct val="0"/>
        </a:spcBef>
        <a:buNone/>
        <a:defRPr sz="1400" b="1" kern="1200" cap="all" baseline="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B9B23"/>
        </a:buClr>
        <a:buFont typeface="Arial" panose="020B0604020202020204" pitchFamily="34" charset="0"/>
        <a:buChar char="•"/>
        <a:defRPr sz="2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FB9B23"/>
        </a:buClr>
        <a:buFont typeface="Symbol" panose="05050102010706020507" pitchFamily="18" charset="2"/>
        <a:buChar char="-"/>
        <a:defRPr sz="24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FB9B23"/>
        </a:buClr>
        <a:buFont typeface="Symbol" panose="05050102010706020507" pitchFamily="18" charset="2"/>
        <a:buChar char="-"/>
        <a:defRPr sz="20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57"/>
        </a:buBlip>
        <a:defRPr sz="18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57"/>
        </a:buBlip>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XXX@diecoachinggesellschaft.de"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25225-A176-8C60-76C6-ADD40CC3925D}"/>
            </a:ext>
          </a:extLst>
        </p:cNvPr>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E43DC22A-01BC-9B7D-3660-F8C0E17DF9A0}"/>
              </a:ext>
            </a:extLst>
          </p:cNvPr>
          <p:cNvSpPr>
            <a:spLocks noGrp="1"/>
          </p:cNvSpPr>
          <p:nvPr>
            <p:ph type="ftr" sz="quarter" idx="14"/>
          </p:nvPr>
        </p:nvSpPr>
        <p:spPr/>
        <p:txBody>
          <a:bodyPr/>
          <a:lstStyle/>
          <a:p>
            <a:endParaRPr lang="de-DE"/>
          </a:p>
        </p:txBody>
      </p:sp>
      <p:sp>
        <p:nvSpPr>
          <p:cNvPr id="4" name="Textplatzhalter 2">
            <a:extLst>
              <a:ext uri="{FF2B5EF4-FFF2-40B4-BE49-F238E27FC236}">
                <a16:creationId xmlns:a16="http://schemas.microsoft.com/office/drawing/2014/main" id="{AAC2F8BC-296F-B6C5-67DB-1812CED31DB8}"/>
              </a:ext>
            </a:extLst>
          </p:cNvPr>
          <p:cNvSpPr>
            <a:spLocks noGrp="1"/>
          </p:cNvSpPr>
          <p:nvPr>
            <p:ph type="body" idx="1" hasCustomPrompt="1"/>
          </p:nvPr>
        </p:nvSpPr>
        <p:spPr>
          <a:xfrm>
            <a:off x="796834" y="3511446"/>
            <a:ext cx="5498458" cy="2825718"/>
          </a:xfrm>
          <a:ln>
            <a:noFill/>
          </a:ln>
        </p:spPr>
        <p:txBody>
          <a:bodyPr>
            <a:noAutofit/>
          </a:bodyPr>
          <a:lstStyle>
            <a:lvl1pPr marL="285750" indent="-285750" algn="just">
              <a:lnSpc>
                <a:spcPct val="100000"/>
              </a:lnSpc>
              <a:buClr>
                <a:srgbClr val="FB9B23"/>
              </a:buClr>
              <a:buFont typeface="Arial" panose="020B0604020202020204" pitchFamily="34" charset="0"/>
              <a:buChar char="•"/>
              <a:defRPr sz="1300">
                <a:solidFill>
                  <a:schemeClr val="tx1">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a:r>
              <a:rPr lang="de-DE" dirty="0"/>
              <a:t>&gt; 23.000 Stunden Erfahrung in Training und Coaching</a:t>
            </a:r>
          </a:p>
          <a:p>
            <a:pPr lvl="0" algn="l"/>
            <a:r>
              <a:rPr lang="de-DE" dirty="0"/>
              <a:t>Gründer, CEO, CMO, und Head </a:t>
            </a:r>
            <a:r>
              <a:rPr lang="de-DE" dirty="0" err="1"/>
              <a:t>of</a:t>
            </a:r>
            <a:r>
              <a:rPr lang="de-DE" dirty="0"/>
              <a:t> Education </a:t>
            </a:r>
          </a:p>
          <a:p>
            <a:pPr algn="l"/>
            <a:r>
              <a:rPr lang="de-DE" dirty="0"/>
              <a:t>Leitung Personal- und Organisationsentwicklung Rückversicherung</a:t>
            </a:r>
          </a:p>
          <a:p>
            <a:pPr algn="l"/>
            <a:r>
              <a:rPr lang="de-DE" dirty="0"/>
              <a:t>Langjährige Erfahrung in der Organisationsberatung mit dem Schwerpunkt Kultur- und Führungsentwicklung</a:t>
            </a:r>
          </a:p>
          <a:p>
            <a:pPr algn="l"/>
            <a:r>
              <a:rPr lang="de-DE" dirty="0"/>
              <a:t>Experte für Potentialdiagnostik</a:t>
            </a:r>
          </a:p>
          <a:p>
            <a:pPr algn="l"/>
            <a:r>
              <a:rPr lang="de-DE" dirty="0"/>
              <a:t>Experte für Bildungsmanagement und HR-Transformation</a:t>
            </a:r>
          </a:p>
          <a:p>
            <a:pPr algn="l"/>
            <a:r>
              <a:rPr lang="de-DE" dirty="0"/>
              <a:t>Spezialist für langfristige Führungskräfteentwicklungsprogramme </a:t>
            </a:r>
          </a:p>
          <a:p>
            <a:pPr lvl="0" algn="l"/>
            <a:endParaRPr lang="de-DE" dirty="0"/>
          </a:p>
          <a:p>
            <a:pPr lvl="0" algn="l"/>
            <a:endParaRPr lang="de-DE" dirty="0"/>
          </a:p>
        </p:txBody>
      </p:sp>
      <p:sp>
        <p:nvSpPr>
          <p:cNvPr id="8" name="Textplatzhalter 2">
            <a:extLst>
              <a:ext uri="{FF2B5EF4-FFF2-40B4-BE49-F238E27FC236}">
                <a16:creationId xmlns:a16="http://schemas.microsoft.com/office/drawing/2014/main" id="{B1BB67E4-6E89-5E58-A550-881905BB9DE2}"/>
              </a:ext>
            </a:extLst>
          </p:cNvPr>
          <p:cNvSpPr txBox="1">
            <a:spLocks/>
          </p:cNvSpPr>
          <p:nvPr/>
        </p:nvSpPr>
        <p:spPr>
          <a:xfrm>
            <a:off x="796834" y="3090573"/>
            <a:ext cx="5498458" cy="255982"/>
          </a:xfrm>
          <a:prstGeom prst="rect">
            <a:avLst/>
          </a:prstGeom>
          <a:ln>
            <a:noFill/>
          </a:ln>
        </p:spPr>
        <p:txBody>
          <a:bodyPr vert="horz" lIns="91440" tIns="45720" rIns="91440" bIns="45720" rtlCol="0">
            <a:noAutofit/>
          </a:bodyPr>
          <a:lstStyle>
            <a:lvl1pPr marL="0" indent="0" algn="just" defTabSz="914400" rtl="0" eaLnBrk="1" latinLnBrk="0" hangingPunct="1">
              <a:lnSpc>
                <a:spcPct val="100000"/>
              </a:lnSpc>
              <a:spcBef>
                <a:spcPts val="1000"/>
              </a:spcBef>
              <a:buClr>
                <a:srgbClr val="FB9B23"/>
              </a:buClr>
              <a:buFont typeface="Arial" panose="020B0604020202020204" pitchFamily="34" charset="0"/>
              <a:buNone/>
              <a:defRPr sz="1600" kern="1200" cap="all" baseline="0">
                <a:solidFill>
                  <a:schemeClr val="tx1">
                    <a:lumMod val="75000"/>
                  </a:schemeClr>
                </a:solidFill>
                <a:latin typeface="+mj-lt"/>
                <a:ea typeface="+mn-ea"/>
                <a:cs typeface="+mn-cs"/>
              </a:defRPr>
            </a:lvl1pPr>
            <a:lvl2pPr marL="457200" indent="0" algn="l" defTabSz="914400" rtl="0" eaLnBrk="1" latinLnBrk="0" hangingPunct="1">
              <a:lnSpc>
                <a:spcPct val="90000"/>
              </a:lnSpc>
              <a:spcBef>
                <a:spcPts val="500"/>
              </a:spcBef>
              <a:buClr>
                <a:srgbClr val="FB9B23"/>
              </a:buClr>
              <a:buFont typeface="Symbol" panose="05050102010706020507"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FB9B23"/>
              </a:buClr>
              <a:buFont typeface="Symbol" panose="05050102010706020507"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de-DE" dirty="0"/>
              <a:t>RELEVANTE ERFAHRUNGEN</a:t>
            </a:r>
          </a:p>
        </p:txBody>
      </p:sp>
    </p:spTree>
    <p:extLst>
      <p:ext uri="{BB962C8B-B14F-4D97-AF65-F5344CB8AC3E}">
        <p14:creationId xmlns:p14="http://schemas.microsoft.com/office/powerpoint/2010/main" val="58877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183324A-7871-4AF5-A268-9E1E62C282D2}"/>
              </a:ext>
            </a:extLst>
          </p:cNvPr>
          <p:cNvSpPr>
            <a:spLocks noGrp="1"/>
          </p:cNvSpPr>
          <p:nvPr>
            <p:ph type="body" idx="10"/>
          </p:nvPr>
        </p:nvSpPr>
        <p:spPr/>
        <p:txBody>
          <a:bodyPr/>
          <a:lstStyle/>
          <a:p>
            <a:r>
              <a:rPr lang="de-DE" dirty="0">
                <a:solidFill>
                  <a:schemeClr val="tx2"/>
                </a:solidFill>
              </a:rPr>
              <a:t>Haltung/Philosophie</a:t>
            </a:r>
          </a:p>
        </p:txBody>
      </p:sp>
      <p:sp>
        <p:nvSpPr>
          <p:cNvPr id="6" name="Fußzeilenplatzhalter 5">
            <a:extLst>
              <a:ext uri="{FF2B5EF4-FFF2-40B4-BE49-F238E27FC236}">
                <a16:creationId xmlns:a16="http://schemas.microsoft.com/office/drawing/2014/main" id="{20C494DB-AFA1-4E4F-BF5F-A75592AC4F7F}"/>
              </a:ext>
            </a:extLst>
          </p:cNvPr>
          <p:cNvSpPr>
            <a:spLocks noGrp="1"/>
          </p:cNvSpPr>
          <p:nvPr>
            <p:ph type="ftr" sz="quarter" idx="14"/>
          </p:nvPr>
        </p:nvSpPr>
        <p:spPr/>
        <p:txBody>
          <a:bodyPr/>
          <a:lstStyle/>
          <a:p>
            <a:endParaRPr lang="de-DE"/>
          </a:p>
        </p:txBody>
      </p:sp>
      <p:sp>
        <p:nvSpPr>
          <p:cNvPr id="7" name="ICTextBox">
            <a:extLst>
              <a:ext uri="{FF2B5EF4-FFF2-40B4-BE49-F238E27FC236}">
                <a16:creationId xmlns:a16="http://schemas.microsoft.com/office/drawing/2014/main" id="{FEEF77EC-E356-24D2-8478-EDBDEFE029B8}"/>
              </a:ext>
            </a:extLst>
          </p:cNvPr>
          <p:cNvSpPr txBox="1">
            <a:spLocks/>
          </p:cNvSpPr>
          <p:nvPr/>
        </p:nvSpPr>
        <p:spPr>
          <a:xfrm>
            <a:off x="914399" y="3583547"/>
            <a:ext cx="3628103" cy="2015936"/>
          </a:xfrm>
          <a:prstGeom prst="rect">
            <a:avLst/>
          </a:prstGeom>
        </p:spPr>
        <p:txBody>
          <a:bodyPr vert="horz" wrap="square" lIns="0" tIns="0" rIns="0" bIns="0" rtlCol="0" anchor="t" anchorCtr="0">
            <a:spAutoFit/>
          </a:bodyPr>
          <a:lstStyle>
            <a:lvl1pPr marL="0" indent="0" algn="l" defTabSz="914271" rtl="0" eaLnBrk="1" latinLnBrk="0" hangingPunct="1">
              <a:lnSpc>
                <a:spcPct val="100000"/>
              </a:lnSpc>
              <a:spcBef>
                <a:spcPts val="0"/>
              </a:spcBef>
              <a:spcAft>
                <a:spcPts val="400"/>
              </a:spcAft>
              <a:buFont typeface="+mj-lt"/>
              <a:buNone/>
              <a:defRPr sz="1800" b="0" i="0" kern="1200" baseline="0">
                <a:solidFill>
                  <a:schemeClr val="tx1"/>
                </a:solidFill>
                <a:latin typeface="+mn-lt"/>
                <a:ea typeface="+mn-ea"/>
                <a:cs typeface="+mn-cs"/>
              </a:defRPr>
            </a:lvl1pPr>
            <a:lvl2pPr marL="341952" indent="-341952" algn="l" defTabSz="914271" rtl="0" eaLnBrk="1" latinLnBrk="0" hangingPunct="1">
              <a:lnSpc>
                <a:spcPct val="100000"/>
              </a:lnSpc>
              <a:spcBef>
                <a:spcPts val="0"/>
              </a:spcBef>
              <a:spcAft>
                <a:spcPts val="400"/>
              </a:spcAft>
              <a:buFont typeface="Arial" panose="020B0604020202020204" pitchFamily="34" charset="0"/>
              <a:buChar char="•"/>
              <a:defRPr sz="1800" b="0" i="0" kern="1200">
                <a:solidFill>
                  <a:schemeClr val="tx1"/>
                </a:solidFill>
                <a:latin typeface="+mn-lt"/>
                <a:ea typeface="+mn-ea"/>
                <a:cs typeface="+mn-cs"/>
              </a:defRPr>
            </a:lvl2pPr>
            <a:lvl3pPr marL="539924" indent="-197972" algn="l" defTabSz="914271" rtl="0" eaLnBrk="1" latinLnBrk="0" hangingPunct="1">
              <a:lnSpc>
                <a:spcPct val="100000"/>
              </a:lnSpc>
              <a:spcBef>
                <a:spcPts val="0"/>
              </a:spcBef>
              <a:spcAft>
                <a:spcPts val="400"/>
              </a:spcAft>
              <a:buFont typeface="Symbol" panose="05050102010706020507" pitchFamily="18" charset="2"/>
              <a:buChar char="-"/>
              <a:defRPr sz="1800" b="0" i="0" kern="1200">
                <a:solidFill>
                  <a:schemeClr val="tx1"/>
                </a:solidFill>
                <a:latin typeface="+mn-lt"/>
                <a:ea typeface="+mn-ea"/>
                <a:cs typeface="+mn-cs"/>
              </a:defRPr>
            </a:lvl3pPr>
            <a:lvl4pPr marL="723900" indent="-190500" algn="l" defTabSz="914271" rtl="0" eaLnBrk="1" latinLnBrk="0" hangingPunct="1">
              <a:lnSpc>
                <a:spcPct val="100000"/>
              </a:lnSpc>
              <a:spcBef>
                <a:spcPts val="0"/>
              </a:spcBef>
              <a:spcAft>
                <a:spcPts val="400"/>
              </a:spcAft>
              <a:buFont typeface="CorpoS" pitchFamily="2" charset="0"/>
              <a:buChar char="›"/>
              <a:defRPr sz="1800" b="0" i="0" kern="1200">
                <a:solidFill>
                  <a:schemeClr val="tx1"/>
                </a:solidFill>
                <a:latin typeface="+mn-lt"/>
                <a:ea typeface="+mn-ea"/>
                <a:cs typeface="+mn-cs"/>
              </a:defRPr>
            </a:lvl4pPr>
            <a:lvl5pPr marL="723900" indent="-190500" algn="l" defTabSz="914271" rtl="0" eaLnBrk="1" latinLnBrk="0" hangingPunct="1">
              <a:lnSpc>
                <a:spcPct val="100000"/>
              </a:lnSpc>
              <a:spcBef>
                <a:spcPts val="0"/>
              </a:spcBef>
              <a:spcAft>
                <a:spcPts val="400"/>
              </a:spcAft>
              <a:buFont typeface="CorpoS" pitchFamily="2" charset="0"/>
              <a:buChar char="›"/>
              <a:defRPr sz="1800" b="0" i="0" kern="1200">
                <a:solidFill>
                  <a:schemeClr val="tx1"/>
                </a:solidFill>
                <a:latin typeface="+mn-lt"/>
                <a:ea typeface="+mn-ea"/>
                <a:cs typeface="+mn-cs"/>
              </a:defRPr>
            </a:lvl5pPr>
            <a:lvl6pPr marL="723900" indent="-190500" algn="l" defTabSz="914271" rtl="0" eaLnBrk="1" latinLnBrk="0" hangingPunct="1">
              <a:lnSpc>
                <a:spcPct val="100000"/>
              </a:lnSpc>
              <a:spcBef>
                <a:spcPts val="0"/>
              </a:spcBef>
              <a:spcAft>
                <a:spcPts val="400"/>
              </a:spcAft>
              <a:buFont typeface="CorpoS" pitchFamily="2" charset="0"/>
              <a:buChar char="›"/>
              <a:defRPr sz="1800" b="0" i="0" kern="1200">
                <a:solidFill>
                  <a:schemeClr val="tx1"/>
                </a:solidFill>
                <a:latin typeface="+mn-lt"/>
                <a:ea typeface="+mn-ea"/>
                <a:cs typeface="+mn-cs"/>
              </a:defRPr>
            </a:lvl6pPr>
            <a:lvl7pPr marL="723900" indent="-190500" algn="l" defTabSz="914271" rtl="0" eaLnBrk="1" latinLnBrk="0" hangingPunct="1">
              <a:lnSpc>
                <a:spcPct val="100000"/>
              </a:lnSpc>
              <a:spcBef>
                <a:spcPts val="0"/>
              </a:spcBef>
              <a:spcAft>
                <a:spcPts val="400"/>
              </a:spcAft>
              <a:buFont typeface="CorpoS" pitchFamily="2" charset="0"/>
              <a:buChar char="›"/>
              <a:defRPr sz="1800" b="0" i="0" kern="1200">
                <a:solidFill>
                  <a:schemeClr val="tx1"/>
                </a:solidFill>
                <a:latin typeface="+mn-lt"/>
                <a:ea typeface="+mn-ea"/>
                <a:cs typeface="+mn-cs"/>
              </a:defRPr>
            </a:lvl7pPr>
            <a:lvl8pPr marL="723900" indent="-190500" algn="l" defTabSz="914271" rtl="0" eaLnBrk="1" latinLnBrk="0" hangingPunct="1">
              <a:lnSpc>
                <a:spcPct val="100000"/>
              </a:lnSpc>
              <a:spcBef>
                <a:spcPts val="0"/>
              </a:spcBef>
              <a:spcAft>
                <a:spcPts val="400"/>
              </a:spcAft>
              <a:buFont typeface="CorpoS" pitchFamily="2" charset="0"/>
              <a:buChar char="›"/>
              <a:defRPr sz="1800" b="0" i="0" kern="1200">
                <a:solidFill>
                  <a:schemeClr val="tx1"/>
                </a:solidFill>
                <a:latin typeface="+mn-lt"/>
                <a:ea typeface="+mn-ea"/>
                <a:cs typeface="+mn-cs"/>
              </a:defRPr>
            </a:lvl8pPr>
            <a:lvl9pPr marL="723900" indent="-190500" algn="l" defTabSz="914271" rtl="0" eaLnBrk="1" latinLnBrk="0" hangingPunct="1">
              <a:lnSpc>
                <a:spcPct val="100000"/>
              </a:lnSpc>
              <a:spcBef>
                <a:spcPts val="0"/>
              </a:spcBef>
              <a:spcAft>
                <a:spcPts val="400"/>
              </a:spcAft>
              <a:buFont typeface="CorpoS" pitchFamily="2" charset="0"/>
              <a:buChar char="›"/>
              <a:defRPr sz="1800" b="0" i="0" kern="1200">
                <a:solidFill>
                  <a:schemeClr val="tx1"/>
                </a:solidFill>
                <a:latin typeface="+mn-lt"/>
                <a:ea typeface="+mn-ea"/>
                <a:cs typeface="+mn-cs"/>
              </a:defRPr>
            </a:lvl9pPr>
          </a:lstStyle>
          <a:p>
            <a:pPr marL="0" lvl="1" indent="0">
              <a:spcAft>
                <a:spcPts val="600"/>
              </a:spcAft>
              <a:buClr>
                <a:schemeClr val="accent1"/>
              </a:buClr>
              <a:buSzPct val="130000"/>
              <a:buNone/>
            </a:pPr>
            <a:r>
              <a:rPr lang="de-DE" sz="1400" i="1" dirty="0"/>
              <a:t>„Menschen beim Denken </a:t>
            </a:r>
            <a:br>
              <a:rPr lang="de-DE" sz="1400" i="1" dirty="0"/>
            </a:br>
            <a:r>
              <a:rPr lang="de-DE" sz="1400" i="1" dirty="0"/>
              <a:t>zu hören, </a:t>
            </a:r>
            <a:br>
              <a:rPr lang="de-DE" sz="1400" i="1" dirty="0"/>
            </a:br>
            <a:r>
              <a:rPr lang="de-DE" sz="1400" i="1" dirty="0"/>
              <a:t>zu erleben, </a:t>
            </a:r>
            <a:br>
              <a:rPr lang="de-DE" sz="1400" i="1" dirty="0"/>
            </a:br>
            <a:r>
              <a:rPr lang="de-DE" sz="1400" i="1" dirty="0"/>
              <a:t>zu verstehen, </a:t>
            </a:r>
            <a:br>
              <a:rPr lang="de-DE" sz="1400" i="1" dirty="0"/>
            </a:br>
            <a:r>
              <a:rPr lang="de-DE" sz="1400" i="1" dirty="0"/>
              <a:t>zu erkennen, </a:t>
            </a:r>
            <a:br>
              <a:rPr lang="de-DE" sz="1400" i="1" dirty="0"/>
            </a:br>
            <a:r>
              <a:rPr lang="de-DE" sz="1400" i="1" dirty="0"/>
              <a:t>ist meine Aufgabe und Grundlage jeder Intervention. </a:t>
            </a:r>
          </a:p>
          <a:p>
            <a:pPr marL="0" lvl="1" indent="0">
              <a:spcAft>
                <a:spcPts val="600"/>
              </a:spcAft>
              <a:buClr>
                <a:schemeClr val="accent1"/>
              </a:buClr>
              <a:buSzPct val="130000"/>
              <a:buNone/>
            </a:pPr>
            <a:r>
              <a:rPr lang="de-DE" sz="1400" i="1" noProof="0" dirty="0"/>
              <a:t>Jede</a:t>
            </a:r>
            <a:r>
              <a:rPr lang="de-DE" sz="1400" i="1" dirty="0"/>
              <a:t> Handlung ist in ein übergeordnetes Gemeinwohl integriert und eingebettet.“</a:t>
            </a:r>
            <a:endParaRPr lang="de-DE" sz="1400" i="1" noProof="0" dirty="0"/>
          </a:p>
        </p:txBody>
      </p:sp>
    </p:spTree>
    <p:extLst>
      <p:ext uri="{BB962C8B-B14F-4D97-AF65-F5344CB8AC3E}">
        <p14:creationId xmlns:p14="http://schemas.microsoft.com/office/powerpoint/2010/main" val="181721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E93C9F-DAEF-4ADD-86F0-EF8D80DFC233}"/>
              </a:ext>
            </a:extLst>
          </p:cNvPr>
          <p:cNvSpPr>
            <a:spLocks noGrp="1"/>
          </p:cNvSpPr>
          <p:nvPr>
            <p:ph type="body" idx="1"/>
          </p:nvPr>
        </p:nvSpPr>
        <p:spPr>
          <a:xfrm>
            <a:off x="831850" y="2022763"/>
            <a:ext cx="10515600" cy="2972023"/>
          </a:xfrm>
        </p:spPr>
        <p:txBody>
          <a:bodyPr>
            <a:normAutofit fontScale="55000" lnSpcReduction="20000"/>
          </a:bodyPr>
          <a:lstStyle/>
          <a:p>
            <a:pPr algn="l"/>
            <a:r>
              <a:rPr lang="de-DE" sz="3400" dirty="0">
                <a:solidFill>
                  <a:schemeClr val="tx2"/>
                </a:solidFill>
                <a:latin typeface="+mj-lt"/>
              </a:rPr>
              <a:t>ARBEITSSCHWERPUNKTE</a:t>
            </a:r>
            <a:br>
              <a:rPr lang="de-DE" sz="3400" dirty="0">
                <a:solidFill>
                  <a:schemeClr val="tx2"/>
                </a:solidFill>
                <a:latin typeface="+mj-lt"/>
              </a:rPr>
            </a:br>
            <a:endParaRPr lang="de-DE" sz="3400" dirty="0">
              <a:solidFill>
                <a:schemeClr val="tx2"/>
              </a:solidFill>
              <a:latin typeface="+mj-lt"/>
            </a:endParaRPr>
          </a:p>
          <a:p>
            <a:pPr marL="180975" lvl="1" indent="-180975">
              <a:spcAft>
                <a:spcPts val="600"/>
              </a:spcAft>
              <a:buClr>
                <a:schemeClr val="accent1"/>
              </a:buClr>
              <a:buSzPct val="130000"/>
            </a:pPr>
            <a:r>
              <a:rPr lang="de-DE" sz="2500" b="1" dirty="0"/>
              <a:t>Persönlichkeits- und Denkentwicklung in jeglichem Kontext:</a:t>
            </a:r>
            <a:br>
              <a:rPr lang="de-DE" sz="2500" b="1" dirty="0"/>
            </a:br>
            <a:br>
              <a:rPr lang="de-DE" sz="2500" b="1" dirty="0"/>
            </a:br>
            <a:r>
              <a:rPr lang="de-DE" sz="2500" dirty="0"/>
              <a:t>Denkmuster erkennen durch hören der Gedanken, Potentiale und Begrenzungen entdecken, nutzen und weiten</a:t>
            </a:r>
          </a:p>
          <a:p>
            <a:pPr marL="180975" lvl="1" indent="-180975">
              <a:spcAft>
                <a:spcPts val="600"/>
              </a:spcAft>
              <a:buClr>
                <a:schemeClr val="accent1"/>
              </a:buClr>
              <a:buSzPct val="130000"/>
            </a:pPr>
            <a:r>
              <a:rPr lang="en-GB" sz="2500" b="1" dirty="0"/>
              <a:t>Lifelong </a:t>
            </a:r>
            <a:r>
              <a:rPr lang="de-DE" sz="2500" b="1" dirty="0"/>
              <a:t>Challenge Mentoring</a:t>
            </a:r>
            <a:br>
              <a:rPr lang="de-DE" sz="2500" b="1" dirty="0"/>
            </a:br>
            <a:br>
              <a:rPr lang="de-DE" sz="2500" b="1" dirty="0"/>
            </a:br>
            <a:r>
              <a:rPr lang="de-DE" sz="2500" dirty="0"/>
              <a:t>leben und sein wird von Herausforderungen begleitet, dabei bildet nicht das „ob“, sondern das „Wann“ und anschließend das „Wie“ entscheidende Fragen</a:t>
            </a:r>
          </a:p>
          <a:p>
            <a:pPr marL="180975" lvl="1" indent="-180975">
              <a:spcAft>
                <a:spcPts val="600"/>
              </a:spcAft>
              <a:buClr>
                <a:schemeClr val="accent1"/>
              </a:buClr>
              <a:buSzPct val="130000"/>
            </a:pPr>
            <a:r>
              <a:rPr lang="de-DE" sz="2500" b="1" dirty="0"/>
              <a:t>Langfristige Entwicklungsbegleitung: </a:t>
            </a:r>
            <a:br>
              <a:rPr lang="de-DE" sz="2500" b="1" dirty="0"/>
            </a:br>
            <a:br>
              <a:rPr lang="de-DE" sz="2500" b="1" dirty="0"/>
            </a:br>
            <a:r>
              <a:rPr lang="de-DE" sz="2500" dirty="0"/>
              <a:t>Führungskräfte- und Persönlichkeitsentwicklung sind Themen, die einer anhaltenden und somit längerfristigen Zuwendung bedürfen. Der innere Transformationsprozess erhält dabei eine besondere Würdigung.</a:t>
            </a:r>
          </a:p>
        </p:txBody>
      </p:sp>
      <p:sp>
        <p:nvSpPr>
          <p:cNvPr id="3" name="Fußzeilenplatzhalter 2">
            <a:extLst>
              <a:ext uri="{FF2B5EF4-FFF2-40B4-BE49-F238E27FC236}">
                <a16:creationId xmlns:a16="http://schemas.microsoft.com/office/drawing/2014/main" id="{1D61B484-AB0C-4FCE-81E0-C03337667454}"/>
              </a:ext>
            </a:extLst>
          </p:cNvPr>
          <p:cNvSpPr>
            <a:spLocks noGrp="1"/>
          </p:cNvSpPr>
          <p:nvPr>
            <p:ph type="ftr" sz="quarter" idx="10"/>
          </p:nvPr>
        </p:nvSpPr>
        <p:spPr/>
        <p:txBody>
          <a:bodyPr/>
          <a:lstStyle/>
          <a:p>
            <a:endParaRPr lang="de-DE"/>
          </a:p>
        </p:txBody>
      </p:sp>
      <p:sp>
        <p:nvSpPr>
          <p:cNvPr id="4" name="Titel 3">
            <a:extLst>
              <a:ext uri="{FF2B5EF4-FFF2-40B4-BE49-F238E27FC236}">
                <a16:creationId xmlns:a16="http://schemas.microsoft.com/office/drawing/2014/main" id="{0EAE294D-A3CF-4373-ADF2-3C1D9051F6A0}"/>
              </a:ext>
            </a:extLst>
          </p:cNvPr>
          <p:cNvSpPr>
            <a:spLocks noGrp="1"/>
          </p:cNvSpPr>
          <p:nvPr>
            <p:ph type="title"/>
          </p:nvPr>
        </p:nvSpPr>
        <p:spPr/>
        <p:txBody>
          <a:bodyPr/>
          <a:lstStyle/>
          <a:p>
            <a:r>
              <a:rPr lang="de-DE" dirty="0"/>
              <a:t>Thomas Kunz</a:t>
            </a:r>
          </a:p>
        </p:txBody>
      </p:sp>
    </p:spTree>
    <p:extLst>
      <p:ext uri="{BB962C8B-B14F-4D97-AF65-F5344CB8AC3E}">
        <p14:creationId xmlns:p14="http://schemas.microsoft.com/office/powerpoint/2010/main" val="335646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E93C9F-DAEF-4ADD-86F0-EF8D80DFC233}"/>
              </a:ext>
            </a:extLst>
          </p:cNvPr>
          <p:cNvSpPr>
            <a:spLocks noGrp="1"/>
          </p:cNvSpPr>
          <p:nvPr>
            <p:ph type="body" idx="1"/>
          </p:nvPr>
        </p:nvSpPr>
        <p:spPr>
          <a:xfrm>
            <a:off x="831850" y="1474838"/>
            <a:ext cx="10515600" cy="4680155"/>
          </a:xfrm>
        </p:spPr>
        <p:txBody>
          <a:bodyPr>
            <a:normAutofit/>
          </a:bodyPr>
          <a:lstStyle/>
          <a:p>
            <a:r>
              <a:rPr lang="de-DE" sz="1200" dirty="0">
                <a:solidFill>
                  <a:schemeClr val="tx2"/>
                </a:solidFill>
                <a:latin typeface="+mj-lt"/>
              </a:rPr>
              <a:t>AKADEMISCHE UND BERUFSBEGLEITENDE AUS- UND FORTBILDUNGEN</a:t>
            </a:r>
          </a:p>
          <a:p>
            <a:pPr marL="285750" indent="-285750">
              <a:buFont typeface="Arial" panose="020B0604020202020204" pitchFamily="34" charset="0"/>
              <a:buChar char="•"/>
            </a:pPr>
            <a:r>
              <a:rPr lang="de-DE" sz="1100" b="0" i="0" u="none" strike="noStrike" baseline="0" dirty="0"/>
              <a:t>Studium der Wirtschaftswissenschaften und der AMO –Psychologie an der CAU Kiel 1990 – 1995 </a:t>
            </a:r>
          </a:p>
          <a:p>
            <a:pPr marL="285750" indent="-285750">
              <a:buFont typeface="Arial" panose="020B0604020202020204" pitchFamily="34" charset="0"/>
              <a:buChar char="•"/>
            </a:pPr>
            <a:r>
              <a:rPr lang="de-DE" sz="1100" b="0" i="0" u="none" strike="noStrike" baseline="0" dirty="0"/>
              <a:t>NLP-Ausbildung</a:t>
            </a:r>
          </a:p>
          <a:p>
            <a:pPr marL="285750" indent="-285750">
              <a:buFont typeface="Arial" panose="020B0604020202020204" pitchFamily="34" charset="0"/>
              <a:buChar char="•"/>
            </a:pPr>
            <a:r>
              <a:rPr lang="de-DE" sz="1100" b="0" i="0" u="none" strike="noStrike" baseline="0" dirty="0"/>
              <a:t>Trainer- und Beraterausbildung </a:t>
            </a:r>
            <a:r>
              <a:rPr lang="de-DE" sz="1100" b="0" i="0" u="none" strike="noStrike" baseline="0" dirty="0" err="1"/>
              <a:t>dta</a:t>
            </a:r>
            <a:r>
              <a:rPr lang="de-DE" sz="1100" b="0" i="0" u="none" strike="noStrike" baseline="0" dirty="0"/>
              <a:t> Hamburg</a:t>
            </a:r>
          </a:p>
          <a:p>
            <a:pPr marL="285750" indent="-285750">
              <a:buFont typeface="Arial" panose="020B0604020202020204" pitchFamily="34" charset="0"/>
              <a:buChar char="•"/>
            </a:pPr>
            <a:r>
              <a:rPr lang="de-DE" sz="1100" b="0" i="0" u="none" strike="noStrike" baseline="0" dirty="0"/>
              <a:t>Coaching-Ausbildung Uni Osnabrück</a:t>
            </a:r>
          </a:p>
          <a:p>
            <a:pPr marL="285750" indent="-285750">
              <a:buFont typeface="Arial" panose="020B0604020202020204" pitchFamily="34" charset="0"/>
              <a:buChar char="•"/>
            </a:pPr>
            <a:r>
              <a:rPr lang="de-DE" sz="1100" b="0" i="0" u="none" strike="noStrike" baseline="0" dirty="0"/>
              <a:t>Psychodrama, </a:t>
            </a:r>
            <a:r>
              <a:rPr lang="de-DE" sz="1100" b="0" i="0" u="none" strike="noStrike" baseline="0" dirty="0" err="1"/>
              <a:t>dta</a:t>
            </a:r>
            <a:endParaRPr lang="de-DE" sz="1100" b="0" i="0" u="none" strike="noStrike" baseline="0" dirty="0"/>
          </a:p>
          <a:p>
            <a:pPr marL="285750" indent="-285750">
              <a:buFont typeface="Arial" panose="020B0604020202020204" pitchFamily="34" charset="0"/>
              <a:buChar char="•"/>
            </a:pPr>
            <a:r>
              <a:rPr lang="de-DE" sz="1100" b="0" i="0" u="none" strike="noStrike" baseline="0" dirty="0"/>
              <a:t>Handlungssteuermodell nach Prof. Julius Kuhl</a:t>
            </a:r>
          </a:p>
          <a:p>
            <a:pPr marL="285750" indent="-285750">
              <a:buFont typeface="Arial" panose="020B0604020202020204" pitchFamily="34" charset="0"/>
              <a:buChar char="•"/>
            </a:pPr>
            <a:r>
              <a:rPr lang="de-DE" sz="1100" b="0" i="0" u="none" strike="noStrike" baseline="0" dirty="0"/>
              <a:t>INSIGHTS MDI® Berater, INSIGHTS MDI® International GmbH</a:t>
            </a:r>
          </a:p>
          <a:p>
            <a:pPr marL="285750" indent="-285750">
              <a:buFont typeface="Arial" panose="020B0604020202020204" pitchFamily="34" charset="0"/>
              <a:buChar char="•"/>
            </a:pPr>
            <a:r>
              <a:rPr lang="de-DE" sz="1100" b="0" i="0" u="none" strike="noStrike" baseline="0" dirty="0"/>
              <a:t>DISK, TA, Wing Wave</a:t>
            </a:r>
          </a:p>
          <a:p>
            <a:pPr marL="285750" indent="-285750">
              <a:buFont typeface="Arial" panose="020B0604020202020204" pitchFamily="34" charset="0"/>
              <a:buChar char="•"/>
            </a:pPr>
            <a:r>
              <a:rPr lang="de-DE" sz="1100" b="0" i="0" u="none" strike="noStrike" baseline="0" dirty="0"/>
              <a:t>Miller-</a:t>
            </a:r>
            <a:r>
              <a:rPr lang="de-DE" sz="1100" b="0" i="0" u="none" strike="noStrike" baseline="0" dirty="0" err="1"/>
              <a:t>Heiman</a:t>
            </a:r>
            <a:r>
              <a:rPr lang="de-DE" sz="1100" b="0" i="0" u="none" strike="noStrike" baseline="0" dirty="0"/>
              <a:t> Sales, Reno </a:t>
            </a:r>
          </a:p>
          <a:p>
            <a:pPr marL="285750" indent="-285750">
              <a:buFont typeface="Arial" panose="020B0604020202020204" pitchFamily="34" charset="0"/>
              <a:buChar char="•"/>
            </a:pPr>
            <a:r>
              <a:rPr lang="de-DE" sz="1100" b="0" i="0" u="none" strike="noStrike" baseline="0" dirty="0"/>
              <a:t>Lizenz Biostrukturanalyse STRUCTOGRAM®, Deutsches STRUCTOGRAM®-Zentrum (DSZ)</a:t>
            </a:r>
          </a:p>
          <a:p>
            <a:pPr marL="285750" indent="-285750">
              <a:buFont typeface="Arial" panose="020B0604020202020204" pitchFamily="34" charset="0"/>
              <a:buChar char="•"/>
            </a:pPr>
            <a:r>
              <a:rPr lang="de-DE" sz="1100" b="0" i="0" u="none" strike="noStrike" baseline="0" dirty="0"/>
              <a:t>Stufenentwicklung nach Jane </a:t>
            </a:r>
            <a:r>
              <a:rPr lang="de-DE" sz="1100" b="0" i="0" u="none" strike="noStrike" baseline="0" dirty="0" err="1"/>
              <a:t>Loevinger</a:t>
            </a:r>
            <a:endParaRPr lang="de-DE" sz="1100" b="0" i="0" u="none" strike="noStrike" baseline="0" dirty="0"/>
          </a:p>
        </p:txBody>
      </p:sp>
      <p:sp>
        <p:nvSpPr>
          <p:cNvPr id="3" name="Fußzeilenplatzhalter 2">
            <a:extLst>
              <a:ext uri="{FF2B5EF4-FFF2-40B4-BE49-F238E27FC236}">
                <a16:creationId xmlns:a16="http://schemas.microsoft.com/office/drawing/2014/main" id="{1D61B484-AB0C-4FCE-81E0-C03337667454}"/>
              </a:ext>
            </a:extLst>
          </p:cNvPr>
          <p:cNvSpPr>
            <a:spLocks noGrp="1"/>
          </p:cNvSpPr>
          <p:nvPr>
            <p:ph type="ftr" sz="quarter" idx="10"/>
          </p:nvPr>
        </p:nvSpPr>
        <p:spPr/>
        <p:txBody>
          <a:bodyPr/>
          <a:lstStyle/>
          <a:p>
            <a:endParaRPr lang="de-DE"/>
          </a:p>
        </p:txBody>
      </p:sp>
      <p:sp>
        <p:nvSpPr>
          <p:cNvPr id="4" name="Titel 3">
            <a:extLst>
              <a:ext uri="{FF2B5EF4-FFF2-40B4-BE49-F238E27FC236}">
                <a16:creationId xmlns:a16="http://schemas.microsoft.com/office/drawing/2014/main" id="{0EAE294D-A3CF-4373-ADF2-3C1D9051F6A0}"/>
              </a:ext>
            </a:extLst>
          </p:cNvPr>
          <p:cNvSpPr>
            <a:spLocks noGrp="1"/>
          </p:cNvSpPr>
          <p:nvPr>
            <p:ph type="title"/>
          </p:nvPr>
        </p:nvSpPr>
        <p:spPr/>
        <p:txBody>
          <a:bodyPr/>
          <a:lstStyle/>
          <a:p>
            <a:r>
              <a:rPr lang="de-DE" dirty="0"/>
              <a:t>Thomas kunz</a:t>
            </a:r>
          </a:p>
        </p:txBody>
      </p:sp>
    </p:spTree>
    <p:extLst>
      <p:ext uri="{BB962C8B-B14F-4D97-AF65-F5344CB8AC3E}">
        <p14:creationId xmlns:p14="http://schemas.microsoft.com/office/powerpoint/2010/main" val="28737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E93C9F-DAEF-4ADD-86F0-EF8D80DFC233}"/>
              </a:ext>
            </a:extLst>
          </p:cNvPr>
          <p:cNvSpPr>
            <a:spLocks noGrp="1"/>
          </p:cNvSpPr>
          <p:nvPr>
            <p:ph type="body" idx="1"/>
          </p:nvPr>
        </p:nvSpPr>
        <p:spPr>
          <a:xfrm>
            <a:off x="831850" y="2022764"/>
            <a:ext cx="10515600" cy="4124036"/>
          </a:xfrm>
        </p:spPr>
        <p:txBody>
          <a:bodyPr>
            <a:normAutofit fontScale="92500" lnSpcReduction="10000"/>
          </a:bodyPr>
          <a:lstStyle/>
          <a:p>
            <a:r>
              <a:rPr lang="de-DE" dirty="0">
                <a:solidFill>
                  <a:schemeClr val="tx2"/>
                </a:solidFill>
                <a:latin typeface="+mj-lt"/>
              </a:rPr>
              <a:t>BERUFSERFAHRUNGEN</a:t>
            </a:r>
          </a:p>
          <a:p>
            <a:pPr marL="285750" lvl="0" indent="-285750">
              <a:buFont typeface="Arial" panose="020B0604020202020204" pitchFamily="34" charset="0"/>
              <a:buChar char="•"/>
            </a:pPr>
            <a:r>
              <a:rPr lang="de-DE" dirty="0"/>
              <a:t>Partner und Mitinhaber eines Trainings- und Beratungsunternehmens</a:t>
            </a:r>
          </a:p>
          <a:p>
            <a:pPr marL="285750" lvl="0" indent="-285750">
              <a:buFont typeface="Arial" panose="020B0604020202020204" pitchFamily="34" charset="0"/>
              <a:buChar char="•"/>
            </a:pPr>
            <a:r>
              <a:rPr lang="de-DE" dirty="0"/>
              <a:t>Gründer und CEO einer AG</a:t>
            </a:r>
          </a:p>
          <a:p>
            <a:pPr marL="285750" lvl="0" indent="-285750">
              <a:buFont typeface="Arial" panose="020B0604020202020204" pitchFamily="34" charset="0"/>
              <a:buChar char="•"/>
            </a:pPr>
            <a:r>
              <a:rPr lang="de-DE" dirty="0"/>
              <a:t>CMO eines Anbieters von Digitalen Einkaufslösungen</a:t>
            </a:r>
          </a:p>
          <a:p>
            <a:pPr marL="285750" lvl="0" indent="-285750">
              <a:buFont typeface="Arial" panose="020B0604020202020204" pitchFamily="34" charset="0"/>
              <a:buChar char="•"/>
            </a:pPr>
            <a:r>
              <a:rPr lang="de-DE" dirty="0"/>
              <a:t>Umsetzung von IT – Projekten</a:t>
            </a:r>
          </a:p>
          <a:p>
            <a:pPr marL="285750" lvl="0" indent="-285750">
              <a:buFont typeface="Arial" panose="020B0604020202020204" pitchFamily="34" charset="0"/>
              <a:buChar char="•"/>
            </a:pPr>
            <a:r>
              <a:rPr lang="de-DE" dirty="0"/>
              <a:t>Unterstützung und Begleitung von über 150 Vertriebs- und Teamentwicklungsprozessen</a:t>
            </a:r>
          </a:p>
          <a:p>
            <a:pPr marL="285750" lvl="0" indent="-285750">
              <a:buFont typeface="Arial" panose="020B0604020202020204" pitchFamily="34" charset="0"/>
              <a:buChar char="•"/>
            </a:pPr>
            <a:r>
              <a:rPr lang="de-DE" dirty="0"/>
              <a:t>Head </a:t>
            </a:r>
            <a:r>
              <a:rPr lang="de-DE" dirty="0" err="1"/>
              <a:t>of</a:t>
            </a:r>
            <a:r>
              <a:rPr lang="de-DE" dirty="0"/>
              <a:t> Education einer Rückversicherung und eines Zusammenschlusses von 156 Versicherungsunternehmen </a:t>
            </a:r>
          </a:p>
          <a:p>
            <a:pPr marL="285750" lvl="0" indent="-285750">
              <a:buFont typeface="Arial" panose="020B0604020202020204" pitchFamily="34" charset="0"/>
              <a:buChar char="•"/>
            </a:pPr>
            <a:r>
              <a:rPr lang="de-DE" dirty="0"/>
              <a:t>Kurator und Aufsichtsratsmitglied  </a:t>
            </a:r>
          </a:p>
          <a:p>
            <a:pPr marL="285750" lvl="0" indent="-285750">
              <a:buFont typeface="Arial" panose="020B0604020202020204" pitchFamily="34" charset="0"/>
              <a:buChar char="•"/>
            </a:pPr>
            <a:r>
              <a:rPr lang="de-DE" dirty="0"/>
              <a:t>&gt; 23.000 Stunden Erfahrung in Training und Coaching </a:t>
            </a:r>
          </a:p>
          <a:p>
            <a:pPr algn="l"/>
            <a:endParaRPr lang="de-DE" dirty="0">
              <a:latin typeface="+mj-lt"/>
            </a:endParaRPr>
          </a:p>
        </p:txBody>
      </p:sp>
      <p:sp>
        <p:nvSpPr>
          <p:cNvPr id="3" name="Fußzeilenplatzhalter 2">
            <a:extLst>
              <a:ext uri="{FF2B5EF4-FFF2-40B4-BE49-F238E27FC236}">
                <a16:creationId xmlns:a16="http://schemas.microsoft.com/office/drawing/2014/main" id="{1D61B484-AB0C-4FCE-81E0-C03337667454}"/>
              </a:ext>
            </a:extLst>
          </p:cNvPr>
          <p:cNvSpPr>
            <a:spLocks noGrp="1"/>
          </p:cNvSpPr>
          <p:nvPr>
            <p:ph type="ftr" sz="quarter" idx="10"/>
          </p:nvPr>
        </p:nvSpPr>
        <p:spPr/>
        <p:txBody>
          <a:bodyPr/>
          <a:lstStyle/>
          <a:p>
            <a:endParaRPr lang="de-DE"/>
          </a:p>
        </p:txBody>
      </p:sp>
      <p:sp>
        <p:nvSpPr>
          <p:cNvPr id="4" name="Titel 3">
            <a:extLst>
              <a:ext uri="{FF2B5EF4-FFF2-40B4-BE49-F238E27FC236}">
                <a16:creationId xmlns:a16="http://schemas.microsoft.com/office/drawing/2014/main" id="{0EAE294D-A3CF-4373-ADF2-3C1D9051F6A0}"/>
              </a:ext>
            </a:extLst>
          </p:cNvPr>
          <p:cNvSpPr>
            <a:spLocks noGrp="1"/>
          </p:cNvSpPr>
          <p:nvPr>
            <p:ph type="title"/>
          </p:nvPr>
        </p:nvSpPr>
        <p:spPr/>
        <p:txBody>
          <a:bodyPr/>
          <a:lstStyle/>
          <a:p>
            <a:r>
              <a:rPr lang="de-DE" dirty="0"/>
              <a:t>Thomas Kunz</a:t>
            </a:r>
          </a:p>
        </p:txBody>
      </p:sp>
    </p:spTree>
    <p:extLst>
      <p:ext uri="{BB962C8B-B14F-4D97-AF65-F5344CB8AC3E}">
        <p14:creationId xmlns:p14="http://schemas.microsoft.com/office/powerpoint/2010/main" val="175115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EE28F3D-B086-409A-9014-5EA9709D8E00}"/>
              </a:ext>
            </a:extLst>
          </p:cNvPr>
          <p:cNvSpPr>
            <a:spLocks noGrp="1"/>
          </p:cNvSpPr>
          <p:nvPr>
            <p:ph type="ftr" sz="quarter" idx="10"/>
          </p:nvPr>
        </p:nvSpPr>
        <p:spPr/>
        <p:txBody>
          <a:bodyPr/>
          <a:lstStyle/>
          <a:p>
            <a:endParaRPr lang="de-DE"/>
          </a:p>
        </p:txBody>
      </p:sp>
      <p:sp>
        <p:nvSpPr>
          <p:cNvPr id="19" name="Titel 18">
            <a:extLst>
              <a:ext uri="{FF2B5EF4-FFF2-40B4-BE49-F238E27FC236}">
                <a16:creationId xmlns:a16="http://schemas.microsoft.com/office/drawing/2014/main" id="{7688E5E8-7A68-49D5-949A-CE5E4CE04103}"/>
              </a:ext>
            </a:extLst>
          </p:cNvPr>
          <p:cNvSpPr>
            <a:spLocks noGrp="1"/>
          </p:cNvSpPr>
          <p:nvPr>
            <p:ph type="title"/>
          </p:nvPr>
        </p:nvSpPr>
        <p:spPr/>
        <p:txBody>
          <a:bodyPr/>
          <a:lstStyle/>
          <a:p>
            <a:r>
              <a:rPr lang="de-DE" err="1"/>
              <a:t>kontaktdaten</a:t>
            </a:r>
            <a:endParaRPr lang="de-DE"/>
          </a:p>
        </p:txBody>
      </p:sp>
      <p:sp>
        <p:nvSpPr>
          <p:cNvPr id="22" name="Textplatzhalter 13">
            <a:extLst>
              <a:ext uri="{FF2B5EF4-FFF2-40B4-BE49-F238E27FC236}">
                <a16:creationId xmlns:a16="http://schemas.microsoft.com/office/drawing/2014/main" id="{B03744EF-1253-4418-AB27-DA19E41625D5}"/>
              </a:ext>
            </a:extLst>
          </p:cNvPr>
          <p:cNvSpPr txBox="1">
            <a:spLocks/>
          </p:cNvSpPr>
          <p:nvPr/>
        </p:nvSpPr>
        <p:spPr>
          <a:xfrm>
            <a:off x="1738671" y="4621547"/>
            <a:ext cx="3839603" cy="542523"/>
          </a:xfrm>
          <a:prstGeom prst="rect">
            <a:avLst/>
          </a:prstGeom>
        </p:spPr>
        <p:txBody>
          <a:bodyPr/>
          <a:lstStyle>
            <a:lvl1pPr marL="228600" indent="-228600" algn="l" defTabSz="914400" rtl="0" eaLnBrk="1" latinLnBrk="0" hangingPunct="1">
              <a:lnSpc>
                <a:spcPct val="90000"/>
              </a:lnSpc>
              <a:spcBef>
                <a:spcPts val="1000"/>
              </a:spcBef>
              <a:buClr>
                <a:srgbClr val="FB9B23"/>
              </a:buClr>
              <a:buFont typeface="Arial" panose="020B0604020202020204" pitchFamily="34" charset="0"/>
              <a:buChar char="•"/>
              <a:defRPr sz="2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FB9B23"/>
              </a:buClr>
              <a:buFont typeface="Symbol" panose="05050102010706020507" pitchFamily="18" charset="2"/>
              <a:buChar char="-"/>
              <a:defRPr sz="24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FB9B23"/>
              </a:buClr>
              <a:buFont typeface="Symbol" panose="05050102010706020507" pitchFamily="18" charset="2"/>
              <a:buChar char="-"/>
              <a:defRPr sz="20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tx2"/>
                </a:solidFill>
              </a:rPr>
              <a:t>Thomas Kunz </a:t>
            </a:r>
          </a:p>
        </p:txBody>
      </p:sp>
      <p:sp>
        <p:nvSpPr>
          <p:cNvPr id="25" name="Textfeld 24">
            <a:extLst>
              <a:ext uri="{FF2B5EF4-FFF2-40B4-BE49-F238E27FC236}">
                <a16:creationId xmlns:a16="http://schemas.microsoft.com/office/drawing/2014/main" id="{A8A8125C-7569-4D68-B048-4DE2239B83BE}"/>
              </a:ext>
            </a:extLst>
          </p:cNvPr>
          <p:cNvSpPr txBox="1"/>
          <p:nvPr/>
        </p:nvSpPr>
        <p:spPr>
          <a:xfrm>
            <a:off x="6709145" y="3286660"/>
            <a:ext cx="5112772" cy="1815882"/>
          </a:xfrm>
          <a:prstGeom prst="rect">
            <a:avLst/>
          </a:prstGeom>
          <a:noFill/>
        </p:spPr>
        <p:txBody>
          <a:bodyPr wrap="square" rtlCol="0">
            <a:spAutoFit/>
          </a:bodyPr>
          <a:lstStyle/>
          <a:p>
            <a:pPr algn="l"/>
            <a:r>
              <a:rPr lang="de-DE" sz="1600" kern="1200" dirty="0">
                <a:solidFill>
                  <a:schemeClr val="tx1">
                    <a:lumMod val="75000"/>
                  </a:schemeClr>
                </a:solidFill>
                <a:latin typeface="+mj-lt"/>
                <a:ea typeface="+mn-ea"/>
                <a:cs typeface="+mn-cs"/>
              </a:rPr>
              <a:t>TELEFON  +49 251 14981800</a:t>
            </a:r>
          </a:p>
          <a:p>
            <a:pPr algn="l"/>
            <a:r>
              <a:rPr lang="de-DE" sz="1600" kern="1200" dirty="0">
                <a:solidFill>
                  <a:schemeClr val="tx1">
                    <a:lumMod val="75000"/>
                  </a:schemeClr>
                </a:solidFill>
                <a:latin typeface="+mj-lt"/>
                <a:ea typeface="+mn-ea"/>
                <a:cs typeface="+mn-cs"/>
              </a:rPr>
              <a:t>MOBIL       +49 178 838 939 6</a:t>
            </a:r>
          </a:p>
          <a:p>
            <a:pPr algn="l"/>
            <a:r>
              <a:rPr lang="de-DE" sz="1600" kern="1200" dirty="0">
                <a:solidFill>
                  <a:schemeClr val="tx1">
                    <a:lumMod val="75000"/>
                  </a:schemeClr>
                </a:solidFill>
                <a:latin typeface="+mj-lt"/>
                <a:ea typeface="+mn-ea"/>
                <a:cs typeface="+mn-cs"/>
              </a:rPr>
              <a:t>MAIL           </a:t>
            </a:r>
            <a:r>
              <a:rPr lang="de-DE" sz="1600" u="sng" dirty="0">
                <a:solidFill>
                  <a:srgbClr val="FB9B23"/>
                </a:solidFill>
                <a:latin typeface="+mj-lt"/>
              </a:rPr>
              <a:t>kunz</a:t>
            </a:r>
            <a:r>
              <a:rPr lang="de-DE" sz="1600" kern="1200" dirty="0">
                <a:solidFill>
                  <a:schemeClr val="tx1">
                    <a:lumMod val="75000"/>
                  </a:schemeClr>
                </a:solidFill>
                <a:latin typeface="+mj-lt"/>
                <a:ea typeface="+mn-ea"/>
                <a:cs typeface="+mn-cs"/>
                <a:hlinkClick r:id="rId3"/>
              </a:rPr>
              <a:t>@diecoachinggesellschaft.de</a:t>
            </a:r>
            <a:endParaRPr lang="de-DE" sz="1600" kern="1200" dirty="0">
              <a:solidFill>
                <a:schemeClr val="tx1">
                  <a:lumMod val="75000"/>
                </a:schemeClr>
              </a:solidFill>
              <a:latin typeface="+mj-lt"/>
              <a:ea typeface="+mn-ea"/>
              <a:cs typeface="+mn-cs"/>
            </a:endParaRPr>
          </a:p>
          <a:p>
            <a:pPr algn="l"/>
            <a:endParaRPr lang="de-DE" sz="1600" dirty="0">
              <a:solidFill>
                <a:schemeClr val="tx1">
                  <a:lumMod val="75000"/>
                </a:schemeClr>
              </a:solidFill>
              <a:latin typeface="+mj-lt"/>
            </a:endParaRPr>
          </a:p>
          <a:p>
            <a:r>
              <a:rPr lang="de-DE" sz="1600" dirty="0">
                <a:solidFill>
                  <a:schemeClr val="tx1">
                    <a:lumMod val="75000"/>
                  </a:schemeClr>
                </a:solidFill>
                <a:latin typeface="+mj-lt"/>
              </a:rPr>
              <a:t>DIE</a:t>
            </a:r>
            <a:r>
              <a:rPr lang="de-DE" sz="1600" dirty="0">
                <a:solidFill>
                  <a:srgbClr val="FB9B23"/>
                </a:solidFill>
                <a:latin typeface="+mj-lt"/>
              </a:rPr>
              <a:t> COACHING </a:t>
            </a:r>
            <a:r>
              <a:rPr lang="de-DE" sz="1600" dirty="0">
                <a:solidFill>
                  <a:schemeClr val="tx1">
                    <a:lumMod val="75000"/>
                  </a:schemeClr>
                </a:solidFill>
                <a:latin typeface="+mj-lt"/>
              </a:rPr>
              <a:t>GESELLSCHAFT mbH</a:t>
            </a:r>
          </a:p>
          <a:p>
            <a:pPr algn="l"/>
            <a:r>
              <a:rPr lang="de-DE" sz="1600" kern="1200" dirty="0">
                <a:solidFill>
                  <a:schemeClr val="tx1">
                    <a:lumMod val="75000"/>
                  </a:schemeClr>
                </a:solidFill>
                <a:latin typeface="+mj-lt"/>
                <a:ea typeface="+mn-ea"/>
                <a:cs typeface="+mn-cs"/>
              </a:rPr>
              <a:t>Alter Steinweg 39 | 48143 Münster</a:t>
            </a:r>
          </a:p>
          <a:p>
            <a:pPr algn="l"/>
            <a:r>
              <a:rPr lang="de-DE" sz="1600" u="none" kern="1200" dirty="0">
                <a:solidFill>
                  <a:schemeClr val="tx1">
                    <a:lumMod val="75000"/>
                  </a:schemeClr>
                </a:solidFill>
                <a:latin typeface="+mj-lt"/>
                <a:ea typeface="+mn-ea"/>
                <a:cs typeface="+mn-cs"/>
              </a:rPr>
              <a:t>www.diecoachinggesellschaft.de</a:t>
            </a:r>
          </a:p>
        </p:txBody>
      </p:sp>
      <p:sp>
        <p:nvSpPr>
          <p:cNvPr id="11" name="Flussdiagramm: Verbinder 10">
            <a:extLst>
              <a:ext uri="{FF2B5EF4-FFF2-40B4-BE49-F238E27FC236}">
                <a16:creationId xmlns:a16="http://schemas.microsoft.com/office/drawing/2014/main" id="{EEDEB8CC-B51B-475C-8814-071AB9A1DB4A}"/>
              </a:ext>
            </a:extLst>
          </p:cNvPr>
          <p:cNvSpPr>
            <a:spLocks noChangeAspect="1"/>
          </p:cNvSpPr>
          <p:nvPr/>
        </p:nvSpPr>
        <p:spPr>
          <a:xfrm>
            <a:off x="1738671" y="1666953"/>
            <a:ext cx="2628000" cy="2628000"/>
          </a:xfrm>
          <a:prstGeom prst="flowChartConnecto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3" name="Grafik 2">
            <a:extLst>
              <a:ext uri="{FF2B5EF4-FFF2-40B4-BE49-F238E27FC236}">
                <a16:creationId xmlns:a16="http://schemas.microsoft.com/office/drawing/2014/main" id="{766BF160-690B-CA72-0D16-213917C5AFA4}"/>
              </a:ext>
            </a:extLst>
          </p:cNvPr>
          <p:cNvPicPr>
            <a:picLocks noChangeAspect="1"/>
          </p:cNvPicPr>
          <p:nvPr/>
        </p:nvPicPr>
        <p:blipFill>
          <a:blip r:embed="rId4">
            <a:extLst>
              <a:ext uri="{28A0092B-C50C-407E-A947-70E740481C1C}">
                <a14:useLocalDpi xmlns:a14="http://schemas.microsoft.com/office/drawing/2010/main" val="0"/>
              </a:ext>
            </a:extLst>
          </a:blip>
          <a:srcRect l="15224" r="10455"/>
          <a:stretch>
            <a:fillRect/>
          </a:stretch>
        </p:blipFill>
        <p:spPr>
          <a:xfrm>
            <a:off x="1405767" y="1503656"/>
            <a:ext cx="3293807" cy="2954594"/>
          </a:xfrm>
          <a:prstGeom prst="ellipse">
            <a:avLst/>
          </a:prstGeom>
          <a:ln>
            <a:noFill/>
          </a:ln>
          <a:effectLst>
            <a:softEdge rad="112500"/>
          </a:effectLst>
        </p:spPr>
      </p:pic>
    </p:spTree>
    <p:extLst>
      <p:ext uri="{BB962C8B-B14F-4D97-AF65-F5344CB8AC3E}">
        <p14:creationId xmlns:p14="http://schemas.microsoft.com/office/powerpoint/2010/main" val="1366748750"/>
      </p:ext>
    </p:extLst>
  </p:cSld>
  <p:clrMapOvr>
    <a:masterClrMapping/>
  </p:clrMapOvr>
</p:sld>
</file>

<file path=ppt/theme/theme1.xml><?xml version="1.0" encoding="utf-8"?>
<a:theme xmlns:a="http://schemas.openxmlformats.org/drawingml/2006/main" name="Office">
  <a:themeElements>
    <a:clrScheme name="Benutzerdefiniert 3">
      <a:dk1>
        <a:srgbClr val="7F8180"/>
      </a:dk1>
      <a:lt1>
        <a:sysClr val="window" lastClr="FFFFFF"/>
      </a:lt1>
      <a:dk2>
        <a:srgbClr val="FB9B23"/>
      </a:dk2>
      <a:lt2>
        <a:srgbClr val="FDD7A7"/>
      </a:lt2>
      <a:accent1>
        <a:srgbClr val="FAB882"/>
      </a:accent1>
      <a:accent2>
        <a:srgbClr val="EB956F"/>
      </a:accent2>
      <a:accent3>
        <a:srgbClr val="D56D56"/>
      </a:accent3>
      <a:accent4>
        <a:srgbClr val="CBCCCC"/>
      </a:accent4>
      <a:accent5>
        <a:srgbClr val="969992"/>
      </a:accent5>
      <a:accent6>
        <a:srgbClr val="969696"/>
      </a:accent6>
      <a:hlink>
        <a:srgbClr val="FB9B23"/>
      </a:hlink>
      <a:folHlink>
        <a:srgbClr val="7F8180"/>
      </a:folHlink>
    </a:clrScheme>
    <a:fontScheme name="Benutzerdefiniert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0D68F7EB-8C2B-48B3-BDFE-1F2C9B0176BB}" vid="{4279CAAA-5403-4555-A91B-B1F03E7023C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50E4779BE8E7D4E95E6E56CAD0BA136" ma:contentTypeVersion="16" ma:contentTypeDescription="Ein neues Dokument erstellen." ma:contentTypeScope="" ma:versionID="f29893766408a8de81ce7dbb4e0b96c8">
  <xsd:schema xmlns:xsd="http://www.w3.org/2001/XMLSchema" xmlns:xs="http://www.w3.org/2001/XMLSchema" xmlns:p="http://schemas.microsoft.com/office/2006/metadata/properties" xmlns:ns2="b14f0afa-3d3a-4739-acc0-c4a7b1672bda" xmlns:ns3="b001aa16-08c5-4fab-b640-e04c1cc9e6c6" targetNamespace="http://schemas.microsoft.com/office/2006/metadata/properties" ma:root="true" ma:fieldsID="820307819e8844848fb367912f761255" ns2:_="" ns3:_="">
    <xsd:import namespace="b14f0afa-3d3a-4739-acc0-c4a7b1672bda"/>
    <xsd:import namespace="b001aa16-08c5-4fab-b640-e04c1cc9e6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f0afa-3d3a-4739-acc0-c4a7b1672b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555dfd4-9662-4e60-8aa8-08a92feb32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01aa16-08c5-4fab-b640-e04c1cc9e6c6"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28620aa-6e8f-4335-99cf-5390c663e238}" ma:internalName="TaxCatchAll" ma:showField="CatchAllData" ma:web="b001aa16-08c5-4fab-b640-e04c1cc9e6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4f0afa-3d3a-4739-acc0-c4a7b1672bda">
      <Terms xmlns="http://schemas.microsoft.com/office/infopath/2007/PartnerControls"/>
    </lcf76f155ced4ddcb4097134ff3c332f>
    <TaxCatchAll xmlns="b001aa16-08c5-4fab-b640-e04c1cc9e6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7A0F8-80C1-4502-8331-7D960E50F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4f0afa-3d3a-4739-acc0-c4a7b1672bda"/>
    <ds:schemaRef ds:uri="b001aa16-08c5-4fab-b640-e04c1cc9e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846F2-A653-4473-9171-DC5F32F8A305}">
  <ds:schemaRefs>
    <ds:schemaRef ds:uri="b001aa16-08c5-4fab-b640-e04c1cc9e6c6"/>
    <ds:schemaRef ds:uri="http://purl.org/dc/elements/1.1/"/>
    <ds:schemaRef ds:uri="b14f0afa-3d3a-4739-acc0-c4a7b1672bda"/>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28BEDCE-4E1E-470B-9069-64BFE81076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DCG_PPT-Master_Hel_V1.0</Template>
  <TotalTime>0</TotalTime>
  <Words>350</Words>
  <Application>Microsoft Office PowerPoint</Application>
  <PresentationFormat>Breitbild</PresentationFormat>
  <Paragraphs>48</Paragraphs>
  <Slides>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vt:i4>
      </vt:variant>
    </vt:vector>
  </HeadingPairs>
  <TitlesOfParts>
    <vt:vector size="14" baseType="lpstr">
      <vt:lpstr>Arial</vt:lpstr>
      <vt:lpstr>Calibri</vt:lpstr>
      <vt:lpstr>Courier New</vt:lpstr>
      <vt:lpstr>Georgia</vt:lpstr>
      <vt:lpstr>Helvetica</vt:lpstr>
      <vt:lpstr>Montserrat SemiBold</vt:lpstr>
      <vt:lpstr>Symbol</vt:lpstr>
      <vt:lpstr>Office</vt:lpstr>
      <vt:lpstr>PowerPoint-Präsentation</vt:lpstr>
      <vt:lpstr>PowerPoint-Präsentation</vt:lpstr>
      <vt:lpstr>Thomas Kunz</vt:lpstr>
      <vt:lpstr>Thomas kunz</vt:lpstr>
      <vt:lpstr>Thomas Kunz</vt:lpstr>
      <vt:lpstr>kontaktdaten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Plischke</dc:creator>
  <cp:lastModifiedBy>Thomas Kunz</cp:lastModifiedBy>
  <cp:revision>4</cp:revision>
  <dcterms:created xsi:type="dcterms:W3CDTF">2021-09-21T09:27:18Z</dcterms:created>
  <dcterms:modified xsi:type="dcterms:W3CDTF">2025-11-10T13:05:20Z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0x010100850E4779BE8E7D4E95E6E56CAD0BA136</vt:lpwstr>
  </property>
  <property fmtid="{D5CDD505-2E9C-101B-9397-08002B2CF9AE}" pid="3" name="MediaServiceImageTags">
    <vt:lpwstr/>
  </property>
</Properties>
</file>